
<file path=[Content_Types].xml><?xml version="1.0" encoding="utf-8"?>
<Types xmlns="http://schemas.openxmlformats.org/package/2006/content-types">
  <Default Extension="fntdata" ContentType="application/x-fontdata"/>
  <Default Extension="jpg" ContentType="image/jpeg"/>
  <Default Extension="png" ContentType="image/png"/>
  <Default Extension="rels" ContentType="application/vnd.openxmlformats-package.relationships+xml"/>
  <Default Extension="xml" ContentType="application/xml"/>
  <Override PartName="/ppt/theme/theme1.xml" ContentType="application/vnd.openxmlformats-officedocument.theme+xml"/>
  <Override PartName="/ppt/theme/theme2.xml" ContentType="application/vnd.openxmlformats-officedocument.theme+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docProps/core.xml" ContentType="application/vnd.openxmlformats-package.core-properties+xml"/>
  <Override PartName="/ppt/presentation.xml" ContentType="application/vnd.openxmlformats-officedocument.presentationml.presentation.main+xml"/>
  <Override PartName="/ppt/metadata" ContentType="application/binary"/>
  <Override PartName="/customXml/itemProps1.xml" ContentType="application/vnd.openxmlformats-officedocument.customXmlProperties+xml"/>
  <Override PartName="/customXml/itemProps2.xml" ContentType="application/vnd.openxmlformats-officedocument.customXmlProperties+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48"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Lst>
  <p:sldSz cy="10287000" cx="18288000"/>
  <p:notesSz cx="6858000" cy="9144000"/>
  <p:embeddedFontLst>
    <p:embeddedFont>
      <p:font typeface="Public Sans"/>
      <p:bold r:id="rId16"/>
      <p:boldItalic r:id="rId17"/>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2160">
          <p15:clr>
            <a:srgbClr val="A4A3A4"/>
          </p15:clr>
        </p15:guide>
        <p15:guide id="2" pos="2880">
          <p15:clr>
            <a:srgbClr val="A4A3A4"/>
          </p15:clr>
        </p15:guide>
      </p15:sldGuideLst>
    </p:ext>
    <p:ext uri="GoogleSlidesCustomDataVersion2">
      <go:slidesCustomData xmlns:go="http://customooxmlschemas.google.com/" r:id="rId18" roundtripDataSignature="AMtx7mjYeEMS5p20DJc1D9FuQ1R4sFXIfA=="/>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2160" orient="horz"/>
        <p:guide pos="2880"/>
      </p:guideLst>
    </p:cSldViewPr>
  </p:slideViewPr>
</p:viewPr>
</file>

<file path=ppt/_rels/presentation.xml.rels><?xml version="1.0" encoding="UTF-8" standalone="yes"?>
<Relationships xmlns="http://schemas.openxmlformats.org/package/2006/relationships"><Relationship Id="rId13" Type="http://schemas.openxmlformats.org/officeDocument/2006/relationships/slide" Target="slides/slide8.xml"/><Relationship Id="rId18" Type="http://customschemas.google.com/relationships/presentationmetadata" Target="metadata"/><Relationship Id="rId8" Type="http://schemas.openxmlformats.org/officeDocument/2006/relationships/slide" Target="slides/slide3.xml"/><Relationship Id="rId3" Type="http://schemas.openxmlformats.org/officeDocument/2006/relationships/presProps" Target="presProps.xml"/><Relationship Id="rId12" Type="http://schemas.openxmlformats.org/officeDocument/2006/relationships/slide" Target="slides/slide7.xml"/><Relationship Id="rId17" Type="http://schemas.openxmlformats.org/officeDocument/2006/relationships/font" Target="fonts/PublicSans-boldItalic.fntdata"/><Relationship Id="rId7" Type="http://schemas.openxmlformats.org/officeDocument/2006/relationships/slide" Target="slides/slide2.xml"/><Relationship Id="rId2" Type="http://schemas.openxmlformats.org/officeDocument/2006/relationships/viewProps" Target="viewProps.xml"/><Relationship Id="rId16" Type="http://schemas.openxmlformats.org/officeDocument/2006/relationships/font" Target="fonts/PublicSans-bold.fntdata"/><Relationship Id="rId20" Type="http://schemas.openxmlformats.org/officeDocument/2006/relationships/customXml" Target="../customXml/item2.xml"/><Relationship Id="rId11" Type="http://schemas.openxmlformats.org/officeDocument/2006/relationships/slide" Target="slides/slide6.xml"/><Relationship Id="rId1" Type="http://schemas.openxmlformats.org/officeDocument/2006/relationships/theme" Target="theme/theme1.xml"/><Relationship Id="rId6" Type="http://schemas.openxmlformats.org/officeDocument/2006/relationships/slide" Target="slides/slide1.xml"/><Relationship Id="rId15" Type="http://schemas.openxmlformats.org/officeDocument/2006/relationships/slide" Target="slides/slide10.xml"/><Relationship Id="rId5" Type="http://schemas.openxmlformats.org/officeDocument/2006/relationships/notesMaster" Target="notesMasters/notesMaster1.xml"/><Relationship Id="rId10" Type="http://schemas.openxmlformats.org/officeDocument/2006/relationships/slide" Target="slides/slide5.xml"/><Relationship Id="rId19" Type="http://schemas.openxmlformats.org/officeDocument/2006/relationships/customXml" Target="../customXml/item1.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0" name="Shape 80"/>
        <p:cNvGrpSpPr/>
        <p:nvPr/>
      </p:nvGrpSpPr>
      <p:grpSpPr>
        <a:xfrm>
          <a:off x="0" y="0"/>
          <a:ext cx="0" cy="0"/>
          <a:chOff x="0" y="0"/>
          <a:chExt cx="0" cy="0"/>
        </a:xfrm>
      </p:grpSpPr>
      <p:sp>
        <p:nvSpPr>
          <p:cNvPr id="81" name="Google Shape;81;p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82" name="Google Shape;82;p1: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68" name="Shape 268"/>
        <p:cNvGrpSpPr/>
        <p:nvPr/>
      </p:nvGrpSpPr>
      <p:grpSpPr>
        <a:xfrm>
          <a:off x="0" y="0"/>
          <a:ext cx="0" cy="0"/>
          <a:chOff x="0" y="0"/>
          <a:chExt cx="0" cy="0"/>
        </a:xfrm>
      </p:grpSpPr>
      <p:sp>
        <p:nvSpPr>
          <p:cNvPr id="269" name="Google Shape;269;p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70" name="Google Shape;270;p5: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7" name="Shape 97"/>
        <p:cNvGrpSpPr/>
        <p:nvPr/>
      </p:nvGrpSpPr>
      <p:grpSpPr>
        <a:xfrm>
          <a:off x="0" y="0"/>
          <a:ext cx="0" cy="0"/>
          <a:chOff x="0" y="0"/>
          <a:chExt cx="0" cy="0"/>
        </a:xfrm>
      </p:grpSpPr>
      <p:sp>
        <p:nvSpPr>
          <p:cNvPr id="98" name="Google Shape;98;p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99" name="Google Shape;99;p2: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5" name="Shape 115"/>
        <p:cNvGrpSpPr/>
        <p:nvPr/>
      </p:nvGrpSpPr>
      <p:grpSpPr>
        <a:xfrm>
          <a:off x="0" y="0"/>
          <a:ext cx="0" cy="0"/>
          <a:chOff x="0" y="0"/>
          <a:chExt cx="0" cy="0"/>
        </a:xfrm>
      </p:grpSpPr>
      <p:sp>
        <p:nvSpPr>
          <p:cNvPr id="116" name="Google Shape;116;p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17" name="Google Shape;117;p3: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4" name="Shape 144"/>
        <p:cNvGrpSpPr/>
        <p:nvPr/>
      </p:nvGrpSpPr>
      <p:grpSpPr>
        <a:xfrm>
          <a:off x="0" y="0"/>
          <a:ext cx="0" cy="0"/>
          <a:chOff x="0" y="0"/>
          <a:chExt cx="0" cy="0"/>
        </a:xfrm>
      </p:grpSpPr>
      <p:sp>
        <p:nvSpPr>
          <p:cNvPr id="145" name="Google Shape;145;p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46" name="Google Shape;146;p4: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9" name="Shape 179"/>
        <p:cNvGrpSpPr/>
        <p:nvPr/>
      </p:nvGrpSpPr>
      <p:grpSpPr>
        <a:xfrm>
          <a:off x="0" y="0"/>
          <a:ext cx="0" cy="0"/>
          <a:chOff x="0" y="0"/>
          <a:chExt cx="0" cy="0"/>
        </a:xfrm>
      </p:grpSpPr>
      <p:sp>
        <p:nvSpPr>
          <p:cNvPr id="180" name="Google Shape;180;g2828520957c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81" name="Google Shape;181;g2828520957c_0_0: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0" name="Shape 200"/>
        <p:cNvGrpSpPr/>
        <p:nvPr/>
      </p:nvGrpSpPr>
      <p:grpSpPr>
        <a:xfrm>
          <a:off x="0" y="0"/>
          <a:ext cx="0" cy="0"/>
          <a:chOff x="0" y="0"/>
          <a:chExt cx="0" cy="0"/>
        </a:xfrm>
      </p:grpSpPr>
      <p:sp>
        <p:nvSpPr>
          <p:cNvPr id="201" name="Google Shape;201;g2828520957c_0_3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US"/>
              <a:t>Depuis 1995, le CAC40 div réinvestis a connu 11 années de gains &gt;= à 20 % et 4 années entre 10 et 20 % ; 3 années de pertes &gt;= à 20 % et 1 entre 10 et 20 %</a:t>
            </a:r>
            <a:endParaRPr/>
          </a:p>
          <a:p>
            <a:pPr indent="0" lvl="0" marL="0" rtl="0" algn="l">
              <a:spcBef>
                <a:spcPts val="0"/>
              </a:spcBef>
              <a:spcAft>
                <a:spcPts val="0"/>
              </a:spcAft>
              <a:buNone/>
            </a:pPr>
            <a:r>
              <a:rPr lang="en-US"/>
              <a:t>Frais de gestion de 1,5 à 2 % sur un fonds passif; sensiblement plus sur un fonds actif</a:t>
            </a:r>
            <a:endParaRPr/>
          </a:p>
          <a:p>
            <a:pPr indent="0" lvl="0" marL="0" rtl="0" algn="l">
              <a:spcBef>
                <a:spcPts val="0"/>
              </a:spcBef>
              <a:spcAft>
                <a:spcPts val="0"/>
              </a:spcAft>
              <a:buNone/>
            </a:pPr>
            <a:r>
              <a:rPr lang="en-US"/>
              <a:t>Evoquer les ETF, fonds cotés peu chargés en frais (environ 0,3 - 0,5 %</a:t>
            </a:r>
            <a:endParaRPr/>
          </a:p>
          <a:p>
            <a:pPr indent="0" lvl="0" marL="0" rtl="0" algn="l">
              <a:spcBef>
                <a:spcPts val="0"/>
              </a:spcBef>
              <a:spcAft>
                <a:spcPts val="0"/>
              </a:spcAft>
              <a:buNone/>
            </a:pPr>
            <a:r>
              <a:t/>
            </a:r>
            <a:endParaRPr/>
          </a:p>
        </p:txBody>
      </p:sp>
      <p:sp>
        <p:nvSpPr>
          <p:cNvPr id="202" name="Google Shape;202;g2828520957c_0_34: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1" name="Shape 221"/>
        <p:cNvGrpSpPr/>
        <p:nvPr/>
      </p:nvGrpSpPr>
      <p:grpSpPr>
        <a:xfrm>
          <a:off x="0" y="0"/>
          <a:ext cx="0" cy="0"/>
          <a:chOff x="0" y="0"/>
          <a:chExt cx="0" cy="0"/>
        </a:xfrm>
      </p:grpSpPr>
      <p:sp>
        <p:nvSpPr>
          <p:cNvPr id="222" name="Google Shape;222;g2828520957c_0_94: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
        <p:nvSpPr>
          <p:cNvPr id="223" name="Google Shape;223;g2828520957c_0_9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US"/>
              <a:t>Le rendement annuel du CAC40 depuis 1988 = 6 % hors dividendes ; = 8,50 % avec dividendes nets (prélèvement de 30 %)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6" name="Shape 226"/>
        <p:cNvGrpSpPr/>
        <p:nvPr/>
      </p:nvGrpSpPr>
      <p:grpSpPr>
        <a:xfrm>
          <a:off x="0" y="0"/>
          <a:ext cx="0" cy="0"/>
          <a:chOff x="0" y="0"/>
          <a:chExt cx="0" cy="0"/>
        </a:xfrm>
      </p:grpSpPr>
      <p:sp>
        <p:nvSpPr>
          <p:cNvPr id="227" name="Google Shape;227;g2828520957c_0_6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28" name="Google Shape;228;g2828520957c_0_69: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47" name="Shape 247"/>
        <p:cNvGrpSpPr/>
        <p:nvPr/>
      </p:nvGrpSpPr>
      <p:grpSpPr>
        <a:xfrm>
          <a:off x="0" y="0"/>
          <a:ext cx="0" cy="0"/>
          <a:chOff x="0" y="0"/>
          <a:chExt cx="0" cy="0"/>
        </a:xfrm>
      </p:grpSpPr>
      <p:sp>
        <p:nvSpPr>
          <p:cNvPr id="248" name="Google Shape;248;g282c7a20397_0_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49" name="Google Shape;249;g282c7a20397_0_1: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11" name="Shape 11"/>
        <p:cNvGrpSpPr/>
        <p:nvPr/>
      </p:nvGrpSpPr>
      <p:grpSpPr>
        <a:xfrm>
          <a:off x="0" y="0"/>
          <a:ext cx="0" cy="0"/>
          <a:chOff x="0" y="0"/>
          <a:chExt cx="0" cy="0"/>
        </a:xfrm>
      </p:grpSpPr>
      <p:sp>
        <p:nvSpPr>
          <p:cNvPr id="12" name="Google Shape;12;p7"/>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3" name="Google Shape;13;p7"/>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4" name="Google Shape;14;p7"/>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68" name="Shape 68"/>
        <p:cNvGrpSpPr/>
        <p:nvPr/>
      </p:nvGrpSpPr>
      <p:grpSpPr>
        <a:xfrm>
          <a:off x="0" y="0"/>
          <a:ext cx="0" cy="0"/>
          <a:chOff x="0" y="0"/>
          <a:chExt cx="0" cy="0"/>
        </a:xfrm>
      </p:grpSpPr>
      <p:sp>
        <p:nvSpPr>
          <p:cNvPr id="69" name="Google Shape;69;p16"/>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0" name="Google Shape;70;p16"/>
          <p:cNvSpPr txBox="1"/>
          <p:nvPr>
            <p:ph idx="1" type="body"/>
          </p:nvPr>
        </p:nvSpPr>
        <p:spPr>
          <a:xfrm rot="5400000">
            <a:off x="2309019" y="-251618"/>
            <a:ext cx="4525963" cy="8229600"/>
          </a:xfrm>
          <a:prstGeom prst="rect">
            <a:avLst/>
          </a:prstGeom>
          <a:noFill/>
          <a:ln>
            <a:noFill/>
          </a:ln>
        </p:spPr>
        <p:txBody>
          <a:bodyPr anchorCtr="0" anchor="t" bIns="45700" lIns="91425" spcFirstLastPara="1" rIns="91425" wrap="square" tIns="45700">
            <a:normAutofit/>
          </a:bodyPr>
          <a:lstStyle>
            <a:lvl1pPr indent="-342900" lvl="0" marL="457200" algn="l">
              <a:spcBef>
                <a:spcPts val="360"/>
              </a:spcBef>
              <a:spcAft>
                <a:spcPts val="0"/>
              </a:spcAft>
              <a:buClr>
                <a:schemeClr val="dk1"/>
              </a:buClr>
              <a:buSzPts val="1800"/>
              <a:buChar char="•"/>
              <a:defRPr/>
            </a:lvl1pPr>
            <a:lvl2pPr indent="-342900" lvl="1" marL="914400" algn="l">
              <a:spcBef>
                <a:spcPts val="360"/>
              </a:spcBef>
              <a:spcAft>
                <a:spcPts val="0"/>
              </a:spcAft>
              <a:buClr>
                <a:schemeClr val="dk1"/>
              </a:buClr>
              <a:buSzPts val="1800"/>
              <a:buChar char="–"/>
              <a:defRPr/>
            </a:lvl2pPr>
            <a:lvl3pPr indent="-342900" lvl="2" marL="1371600" algn="l">
              <a:spcBef>
                <a:spcPts val="360"/>
              </a:spcBef>
              <a:spcAft>
                <a:spcPts val="0"/>
              </a:spcAft>
              <a:buClr>
                <a:schemeClr val="dk1"/>
              </a:buClr>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71" name="Google Shape;71;p16"/>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2" name="Google Shape;72;p16"/>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3" name="Google Shape;73;p16"/>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74" name="Shape 74"/>
        <p:cNvGrpSpPr/>
        <p:nvPr/>
      </p:nvGrpSpPr>
      <p:grpSpPr>
        <a:xfrm>
          <a:off x="0" y="0"/>
          <a:ext cx="0" cy="0"/>
          <a:chOff x="0" y="0"/>
          <a:chExt cx="0" cy="0"/>
        </a:xfrm>
      </p:grpSpPr>
      <p:sp>
        <p:nvSpPr>
          <p:cNvPr id="75" name="Google Shape;75;p17"/>
          <p:cNvSpPr txBox="1"/>
          <p:nvPr>
            <p:ph type="title"/>
          </p:nvPr>
        </p:nvSpPr>
        <p:spPr>
          <a:xfrm rot="5400000">
            <a:off x="4732338" y="2171701"/>
            <a:ext cx="5851525" cy="2057400"/>
          </a:xfrm>
          <a:prstGeom prst="rect">
            <a:avLst/>
          </a:prstGeom>
          <a:noFill/>
          <a:ln>
            <a:noFill/>
          </a:ln>
        </p:spPr>
        <p:txBody>
          <a:bodyPr anchorCtr="0" anchor="ctr" bIns="45700" lIns="91425" spcFirstLastPara="1" rIns="91425" wrap="square" tIns="4570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6" name="Google Shape;76;p17"/>
          <p:cNvSpPr txBox="1"/>
          <p:nvPr>
            <p:ph idx="1" type="body"/>
          </p:nvPr>
        </p:nvSpPr>
        <p:spPr>
          <a:xfrm rot="5400000">
            <a:off x="541338" y="190500"/>
            <a:ext cx="5851525" cy="6019800"/>
          </a:xfrm>
          <a:prstGeom prst="rect">
            <a:avLst/>
          </a:prstGeom>
          <a:noFill/>
          <a:ln>
            <a:noFill/>
          </a:ln>
        </p:spPr>
        <p:txBody>
          <a:bodyPr anchorCtr="0" anchor="t" bIns="45700" lIns="91425" spcFirstLastPara="1" rIns="91425" wrap="square" tIns="45700">
            <a:normAutofit/>
          </a:bodyPr>
          <a:lstStyle>
            <a:lvl1pPr indent="-342900" lvl="0" marL="457200" algn="l">
              <a:spcBef>
                <a:spcPts val="360"/>
              </a:spcBef>
              <a:spcAft>
                <a:spcPts val="0"/>
              </a:spcAft>
              <a:buClr>
                <a:schemeClr val="dk1"/>
              </a:buClr>
              <a:buSzPts val="1800"/>
              <a:buChar char="•"/>
              <a:defRPr/>
            </a:lvl1pPr>
            <a:lvl2pPr indent="-342900" lvl="1" marL="914400" algn="l">
              <a:spcBef>
                <a:spcPts val="360"/>
              </a:spcBef>
              <a:spcAft>
                <a:spcPts val="0"/>
              </a:spcAft>
              <a:buClr>
                <a:schemeClr val="dk1"/>
              </a:buClr>
              <a:buSzPts val="1800"/>
              <a:buChar char="–"/>
              <a:defRPr/>
            </a:lvl2pPr>
            <a:lvl3pPr indent="-342900" lvl="2" marL="1371600" algn="l">
              <a:spcBef>
                <a:spcPts val="360"/>
              </a:spcBef>
              <a:spcAft>
                <a:spcPts val="0"/>
              </a:spcAft>
              <a:buClr>
                <a:schemeClr val="dk1"/>
              </a:buClr>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77" name="Google Shape;77;p17"/>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8" name="Google Shape;78;p17"/>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9" name="Google Shape;79;p17"/>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15" name="Shape 15"/>
        <p:cNvGrpSpPr/>
        <p:nvPr/>
      </p:nvGrpSpPr>
      <p:grpSpPr>
        <a:xfrm>
          <a:off x="0" y="0"/>
          <a:ext cx="0" cy="0"/>
          <a:chOff x="0" y="0"/>
          <a:chExt cx="0" cy="0"/>
        </a:xfrm>
      </p:grpSpPr>
      <p:sp>
        <p:nvSpPr>
          <p:cNvPr id="16" name="Google Shape;16;p8"/>
          <p:cNvSpPr txBox="1"/>
          <p:nvPr>
            <p:ph type="ctrTitle"/>
          </p:nvPr>
        </p:nvSpPr>
        <p:spPr>
          <a:xfrm>
            <a:off x="685800" y="2130425"/>
            <a:ext cx="7772400" cy="1470025"/>
          </a:xfrm>
          <a:prstGeom prst="rect">
            <a:avLst/>
          </a:prstGeom>
          <a:noFill/>
          <a:ln>
            <a:noFill/>
          </a:ln>
        </p:spPr>
        <p:txBody>
          <a:bodyPr anchorCtr="0" anchor="ctr" bIns="45700" lIns="91425" spcFirstLastPara="1" rIns="91425" wrap="square" tIns="4570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7" name="Google Shape;17;p8"/>
          <p:cNvSpPr txBox="1"/>
          <p:nvPr>
            <p:ph idx="1" type="subTitle"/>
          </p:nvPr>
        </p:nvSpPr>
        <p:spPr>
          <a:xfrm>
            <a:off x="1371600" y="3886200"/>
            <a:ext cx="6400800" cy="1752600"/>
          </a:xfrm>
          <a:prstGeom prst="rect">
            <a:avLst/>
          </a:prstGeom>
          <a:noFill/>
          <a:ln>
            <a:noFill/>
          </a:ln>
        </p:spPr>
        <p:txBody>
          <a:bodyPr anchorCtr="0" anchor="t" bIns="45700" lIns="91425" spcFirstLastPara="1" rIns="91425" wrap="square" tIns="45700">
            <a:normAutofit/>
          </a:bodyPr>
          <a:lstStyle>
            <a:lvl1pPr lvl="0" algn="ctr">
              <a:spcBef>
                <a:spcPts val="640"/>
              </a:spcBef>
              <a:spcAft>
                <a:spcPts val="0"/>
              </a:spcAft>
              <a:buClr>
                <a:srgbClr val="888888"/>
              </a:buClr>
              <a:buSzPts val="3200"/>
              <a:buNone/>
              <a:defRPr>
                <a:solidFill>
                  <a:srgbClr val="888888"/>
                </a:solidFill>
              </a:defRPr>
            </a:lvl1pPr>
            <a:lvl2pPr lvl="1" algn="ctr">
              <a:spcBef>
                <a:spcPts val="560"/>
              </a:spcBef>
              <a:spcAft>
                <a:spcPts val="0"/>
              </a:spcAft>
              <a:buClr>
                <a:srgbClr val="888888"/>
              </a:buClr>
              <a:buSzPts val="2800"/>
              <a:buNone/>
              <a:defRPr>
                <a:solidFill>
                  <a:srgbClr val="888888"/>
                </a:solidFill>
              </a:defRPr>
            </a:lvl2pPr>
            <a:lvl3pPr lvl="2" algn="ctr">
              <a:spcBef>
                <a:spcPts val="480"/>
              </a:spcBef>
              <a:spcAft>
                <a:spcPts val="0"/>
              </a:spcAft>
              <a:buClr>
                <a:srgbClr val="888888"/>
              </a:buClr>
              <a:buSzPts val="2400"/>
              <a:buNone/>
              <a:defRPr>
                <a:solidFill>
                  <a:srgbClr val="888888"/>
                </a:solidFill>
              </a:defRPr>
            </a:lvl3pPr>
            <a:lvl4pPr lvl="3" algn="ctr">
              <a:spcBef>
                <a:spcPts val="400"/>
              </a:spcBef>
              <a:spcAft>
                <a:spcPts val="0"/>
              </a:spcAft>
              <a:buClr>
                <a:srgbClr val="888888"/>
              </a:buClr>
              <a:buSzPts val="2000"/>
              <a:buNone/>
              <a:defRPr>
                <a:solidFill>
                  <a:srgbClr val="888888"/>
                </a:solidFill>
              </a:defRPr>
            </a:lvl4pPr>
            <a:lvl5pPr lvl="4" algn="ctr">
              <a:spcBef>
                <a:spcPts val="400"/>
              </a:spcBef>
              <a:spcAft>
                <a:spcPts val="0"/>
              </a:spcAft>
              <a:buClr>
                <a:srgbClr val="888888"/>
              </a:buClr>
              <a:buSzPts val="2000"/>
              <a:buNone/>
              <a:defRPr>
                <a:solidFill>
                  <a:srgbClr val="888888"/>
                </a:solidFill>
              </a:defRPr>
            </a:lvl5pPr>
            <a:lvl6pPr lvl="5" algn="ctr">
              <a:spcBef>
                <a:spcPts val="400"/>
              </a:spcBef>
              <a:spcAft>
                <a:spcPts val="0"/>
              </a:spcAft>
              <a:buClr>
                <a:srgbClr val="888888"/>
              </a:buClr>
              <a:buSzPts val="2000"/>
              <a:buNone/>
              <a:defRPr>
                <a:solidFill>
                  <a:srgbClr val="888888"/>
                </a:solidFill>
              </a:defRPr>
            </a:lvl6pPr>
            <a:lvl7pPr lvl="6" algn="ctr">
              <a:spcBef>
                <a:spcPts val="400"/>
              </a:spcBef>
              <a:spcAft>
                <a:spcPts val="0"/>
              </a:spcAft>
              <a:buClr>
                <a:srgbClr val="888888"/>
              </a:buClr>
              <a:buSzPts val="2000"/>
              <a:buNone/>
              <a:defRPr>
                <a:solidFill>
                  <a:srgbClr val="888888"/>
                </a:solidFill>
              </a:defRPr>
            </a:lvl7pPr>
            <a:lvl8pPr lvl="7" algn="ctr">
              <a:spcBef>
                <a:spcPts val="400"/>
              </a:spcBef>
              <a:spcAft>
                <a:spcPts val="0"/>
              </a:spcAft>
              <a:buClr>
                <a:srgbClr val="888888"/>
              </a:buClr>
              <a:buSzPts val="2000"/>
              <a:buNone/>
              <a:defRPr>
                <a:solidFill>
                  <a:srgbClr val="888888"/>
                </a:solidFill>
              </a:defRPr>
            </a:lvl8pPr>
            <a:lvl9pPr lvl="8" algn="ctr">
              <a:spcBef>
                <a:spcPts val="400"/>
              </a:spcBef>
              <a:spcAft>
                <a:spcPts val="0"/>
              </a:spcAft>
              <a:buClr>
                <a:srgbClr val="888888"/>
              </a:buClr>
              <a:buSzPts val="2000"/>
              <a:buNone/>
              <a:defRPr>
                <a:solidFill>
                  <a:srgbClr val="888888"/>
                </a:solidFill>
              </a:defRPr>
            </a:lvl9pPr>
          </a:lstStyle>
          <a:p/>
        </p:txBody>
      </p:sp>
      <p:sp>
        <p:nvSpPr>
          <p:cNvPr id="18" name="Google Shape;18;p8"/>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9" name="Google Shape;19;p8"/>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0" name="Google Shape;20;p8"/>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21" name="Shape 21"/>
        <p:cNvGrpSpPr/>
        <p:nvPr/>
      </p:nvGrpSpPr>
      <p:grpSpPr>
        <a:xfrm>
          <a:off x="0" y="0"/>
          <a:ext cx="0" cy="0"/>
          <a:chOff x="0" y="0"/>
          <a:chExt cx="0" cy="0"/>
        </a:xfrm>
      </p:grpSpPr>
      <p:sp>
        <p:nvSpPr>
          <p:cNvPr id="22" name="Google Shape;22;p9"/>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3" name="Google Shape;23;p9"/>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rmAutofit/>
          </a:bodyPr>
          <a:lstStyle>
            <a:lvl1pPr indent="-342900" lvl="0" marL="457200" algn="l">
              <a:spcBef>
                <a:spcPts val="360"/>
              </a:spcBef>
              <a:spcAft>
                <a:spcPts val="0"/>
              </a:spcAft>
              <a:buClr>
                <a:schemeClr val="dk1"/>
              </a:buClr>
              <a:buSzPts val="1800"/>
              <a:buChar char="•"/>
              <a:defRPr/>
            </a:lvl1pPr>
            <a:lvl2pPr indent="-342900" lvl="1" marL="914400" algn="l">
              <a:spcBef>
                <a:spcPts val="360"/>
              </a:spcBef>
              <a:spcAft>
                <a:spcPts val="0"/>
              </a:spcAft>
              <a:buClr>
                <a:schemeClr val="dk1"/>
              </a:buClr>
              <a:buSzPts val="1800"/>
              <a:buChar char="–"/>
              <a:defRPr/>
            </a:lvl2pPr>
            <a:lvl3pPr indent="-342900" lvl="2" marL="1371600" algn="l">
              <a:spcBef>
                <a:spcPts val="360"/>
              </a:spcBef>
              <a:spcAft>
                <a:spcPts val="0"/>
              </a:spcAft>
              <a:buClr>
                <a:schemeClr val="dk1"/>
              </a:buClr>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24" name="Google Shape;24;p9"/>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5" name="Google Shape;25;p9"/>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6" name="Google Shape;26;p9"/>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27" name="Shape 27"/>
        <p:cNvGrpSpPr/>
        <p:nvPr/>
      </p:nvGrpSpPr>
      <p:grpSpPr>
        <a:xfrm>
          <a:off x="0" y="0"/>
          <a:ext cx="0" cy="0"/>
          <a:chOff x="0" y="0"/>
          <a:chExt cx="0" cy="0"/>
        </a:xfrm>
      </p:grpSpPr>
      <p:sp>
        <p:nvSpPr>
          <p:cNvPr id="28" name="Google Shape;28;p10"/>
          <p:cNvSpPr txBox="1"/>
          <p:nvPr>
            <p:ph type="title"/>
          </p:nvPr>
        </p:nvSpPr>
        <p:spPr>
          <a:xfrm>
            <a:off x="722313" y="4406900"/>
            <a:ext cx="7772400" cy="1362075"/>
          </a:xfrm>
          <a:prstGeom prst="rect">
            <a:avLst/>
          </a:prstGeom>
          <a:noFill/>
          <a:ln>
            <a:noFill/>
          </a:ln>
        </p:spPr>
        <p:txBody>
          <a:bodyPr anchorCtr="0" anchor="t" bIns="45700" lIns="91425" spcFirstLastPara="1" rIns="91425" wrap="square" tIns="45700">
            <a:normAutofit/>
          </a:bodyPr>
          <a:lstStyle>
            <a:lvl1pPr lvl="0" algn="l">
              <a:spcBef>
                <a:spcPts val="0"/>
              </a:spcBef>
              <a:spcAft>
                <a:spcPts val="0"/>
              </a:spcAft>
              <a:buClr>
                <a:schemeClr val="dk1"/>
              </a:buClr>
              <a:buSzPts val="4000"/>
              <a:buFont typeface="Calibri"/>
              <a:buNone/>
              <a:defRPr b="1" sz="4000" cap="none"/>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9" name="Google Shape;29;p10"/>
          <p:cNvSpPr txBox="1"/>
          <p:nvPr>
            <p:ph idx="1" type="body"/>
          </p:nvPr>
        </p:nvSpPr>
        <p:spPr>
          <a:xfrm>
            <a:off x="722313" y="2906713"/>
            <a:ext cx="7772400" cy="1500187"/>
          </a:xfrm>
          <a:prstGeom prst="rect">
            <a:avLst/>
          </a:prstGeom>
          <a:noFill/>
          <a:ln>
            <a:noFill/>
          </a:ln>
        </p:spPr>
        <p:txBody>
          <a:bodyPr anchorCtr="0" anchor="b" bIns="45700" lIns="91425" spcFirstLastPara="1" rIns="91425" wrap="square" tIns="45700">
            <a:normAutofit/>
          </a:bodyPr>
          <a:lstStyle>
            <a:lvl1pPr indent="-228600" lvl="0" marL="457200" algn="l">
              <a:spcBef>
                <a:spcPts val="400"/>
              </a:spcBef>
              <a:spcAft>
                <a:spcPts val="0"/>
              </a:spcAft>
              <a:buClr>
                <a:srgbClr val="888888"/>
              </a:buClr>
              <a:buSzPts val="2000"/>
              <a:buNone/>
              <a:defRPr sz="2000">
                <a:solidFill>
                  <a:srgbClr val="888888"/>
                </a:solidFill>
              </a:defRPr>
            </a:lvl1pPr>
            <a:lvl2pPr indent="-228600" lvl="1" marL="914400" algn="l">
              <a:spcBef>
                <a:spcPts val="360"/>
              </a:spcBef>
              <a:spcAft>
                <a:spcPts val="0"/>
              </a:spcAft>
              <a:buClr>
                <a:srgbClr val="888888"/>
              </a:buClr>
              <a:buSzPts val="1800"/>
              <a:buNone/>
              <a:defRPr sz="1800">
                <a:solidFill>
                  <a:srgbClr val="888888"/>
                </a:solidFill>
              </a:defRPr>
            </a:lvl2pPr>
            <a:lvl3pPr indent="-228600" lvl="2" marL="1371600" algn="l">
              <a:spcBef>
                <a:spcPts val="320"/>
              </a:spcBef>
              <a:spcAft>
                <a:spcPts val="0"/>
              </a:spcAft>
              <a:buClr>
                <a:srgbClr val="888888"/>
              </a:buClr>
              <a:buSzPts val="1600"/>
              <a:buNone/>
              <a:defRPr sz="1600">
                <a:solidFill>
                  <a:srgbClr val="888888"/>
                </a:solidFill>
              </a:defRPr>
            </a:lvl3pPr>
            <a:lvl4pPr indent="-228600" lvl="3" marL="1828800" algn="l">
              <a:spcBef>
                <a:spcPts val="280"/>
              </a:spcBef>
              <a:spcAft>
                <a:spcPts val="0"/>
              </a:spcAft>
              <a:buClr>
                <a:srgbClr val="888888"/>
              </a:buClr>
              <a:buSzPts val="1400"/>
              <a:buNone/>
              <a:defRPr sz="1400">
                <a:solidFill>
                  <a:srgbClr val="888888"/>
                </a:solidFill>
              </a:defRPr>
            </a:lvl4pPr>
            <a:lvl5pPr indent="-228600" lvl="4" marL="2286000" algn="l">
              <a:spcBef>
                <a:spcPts val="280"/>
              </a:spcBef>
              <a:spcAft>
                <a:spcPts val="0"/>
              </a:spcAft>
              <a:buClr>
                <a:srgbClr val="888888"/>
              </a:buClr>
              <a:buSzPts val="1400"/>
              <a:buNone/>
              <a:defRPr sz="1400">
                <a:solidFill>
                  <a:srgbClr val="888888"/>
                </a:solidFill>
              </a:defRPr>
            </a:lvl5pPr>
            <a:lvl6pPr indent="-228600" lvl="5" marL="2743200" algn="l">
              <a:spcBef>
                <a:spcPts val="280"/>
              </a:spcBef>
              <a:spcAft>
                <a:spcPts val="0"/>
              </a:spcAft>
              <a:buClr>
                <a:srgbClr val="888888"/>
              </a:buClr>
              <a:buSzPts val="1400"/>
              <a:buNone/>
              <a:defRPr sz="1400">
                <a:solidFill>
                  <a:srgbClr val="888888"/>
                </a:solidFill>
              </a:defRPr>
            </a:lvl6pPr>
            <a:lvl7pPr indent="-228600" lvl="6" marL="3200400" algn="l">
              <a:spcBef>
                <a:spcPts val="280"/>
              </a:spcBef>
              <a:spcAft>
                <a:spcPts val="0"/>
              </a:spcAft>
              <a:buClr>
                <a:srgbClr val="888888"/>
              </a:buClr>
              <a:buSzPts val="1400"/>
              <a:buNone/>
              <a:defRPr sz="1400">
                <a:solidFill>
                  <a:srgbClr val="888888"/>
                </a:solidFill>
              </a:defRPr>
            </a:lvl7pPr>
            <a:lvl8pPr indent="-228600" lvl="7" marL="3657600" algn="l">
              <a:spcBef>
                <a:spcPts val="280"/>
              </a:spcBef>
              <a:spcAft>
                <a:spcPts val="0"/>
              </a:spcAft>
              <a:buClr>
                <a:srgbClr val="888888"/>
              </a:buClr>
              <a:buSzPts val="1400"/>
              <a:buNone/>
              <a:defRPr sz="1400">
                <a:solidFill>
                  <a:srgbClr val="888888"/>
                </a:solidFill>
              </a:defRPr>
            </a:lvl8pPr>
            <a:lvl9pPr indent="-228600" lvl="8" marL="4114800" algn="l">
              <a:spcBef>
                <a:spcPts val="280"/>
              </a:spcBef>
              <a:spcAft>
                <a:spcPts val="0"/>
              </a:spcAft>
              <a:buClr>
                <a:srgbClr val="888888"/>
              </a:buClr>
              <a:buSzPts val="1400"/>
              <a:buNone/>
              <a:defRPr sz="1400">
                <a:solidFill>
                  <a:srgbClr val="888888"/>
                </a:solidFill>
              </a:defRPr>
            </a:lvl9pPr>
          </a:lstStyle>
          <a:p/>
        </p:txBody>
      </p:sp>
      <p:sp>
        <p:nvSpPr>
          <p:cNvPr id="30" name="Google Shape;30;p10"/>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1" name="Google Shape;31;p10"/>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2" name="Google Shape;32;p10"/>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33" name="Shape 33"/>
        <p:cNvGrpSpPr/>
        <p:nvPr/>
      </p:nvGrpSpPr>
      <p:grpSpPr>
        <a:xfrm>
          <a:off x="0" y="0"/>
          <a:ext cx="0" cy="0"/>
          <a:chOff x="0" y="0"/>
          <a:chExt cx="0" cy="0"/>
        </a:xfrm>
      </p:grpSpPr>
      <p:sp>
        <p:nvSpPr>
          <p:cNvPr id="34" name="Google Shape;34;p11"/>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5" name="Google Shape;35;p11"/>
          <p:cNvSpPr txBox="1"/>
          <p:nvPr>
            <p:ph idx="1" type="body"/>
          </p:nvPr>
        </p:nvSpPr>
        <p:spPr>
          <a:xfrm>
            <a:off x="457200" y="1600200"/>
            <a:ext cx="4038600" cy="4525963"/>
          </a:xfrm>
          <a:prstGeom prst="rect">
            <a:avLst/>
          </a:prstGeom>
          <a:noFill/>
          <a:ln>
            <a:noFill/>
          </a:ln>
        </p:spPr>
        <p:txBody>
          <a:bodyPr anchorCtr="0" anchor="t" bIns="45700" lIns="91425" spcFirstLastPara="1" rIns="91425" wrap="square" tIns="45700">
            <a:normAutofit/>
          </a:bodyPr>
          <a:lstStyle>
            <a:lvl1pPr indent="-406400" lvl="0" marL="457200" algn="l">
              <a:spcBef>
                <a:spcPts val="560"/>
              </a:spcBef>
              <a:spcAft>
                <a:spcPts val="0"/>
              </a:spcAft>
              <a:buClr>
                <a:schemeClr val="dk1"/>
              </a:buClr>
              <a:buSzPts val="2800"/>
              <a:buChar char="•"/>
              <a:defRPr sz="2800"/>
            </a:lvl1pPr>
            <a:lvl2pPr indent="-381000" lvl="1" marL="914400" algn="l">
              <a:spcBef>
                <a:spcPts val="480"/>
              </a:spcBef>
              <a:spcAft>
                <a:spcPts val="0"/>
              </a:spcAft>
              <a:buClr>
                <a:schemeClr val="dk1"/>
              </a:buClr>
              <a:buSzPts val="2400"/>
              <a:buChar char="–"/>
              <a:defRPr sz="2400"/>
            </a:lvl2pPr>
            <a:lvl3pPr indent="-355600" lvl="2" marL="1371600" algn="l">
              <a:spcBef>
                <a:spcPts val="400"/>
              </a:spcBef>
              <a:spcAft>
                <a:spcPts val="0"/>
              </a:spcAft>
              <a:buClr>
                <a:schemeClr val="dk1"/>
              </a:buClr>
              <a:buSzPts val="2000"/>
              <a:buChar char="•"/>
              <a:defRPr sz="2000"/>
            </a:lvl3pPr>
            <a:lvl4pPr indent="-342900" lvl="3" marL="1828800" algn="l">
              <a:spcBef>
                <a:spcPts val="360"/>
              </a:spcBef>
              <a:spcAft>
                <a:spcPts val="0"/>
              </a:spcAft>
              <a:buClr>
                <a:schemeClr val="dk1"/>
              </a:buClr>
              <a:buSzPts val="1800"/>
              <a:buChar char="–"/>
              <a:defRPr sz="1800"/>
            </a:lvl4pPr>
            <a:lvl5pPr indent="-342900" lvl="4" marL="2286000" algn="l">
              <a:spcBef>
                <a:spcPts val="360"/>
              </a:spcBef>
              <a:spcAft>
                <a:spcPts val="0"/>
              </a:spcAft>
              <a:buClr>
                <a:schemeClr val="dk1"/>
              </a:buClr>
              <a:buSzPts val="1800"/>
              <a:buChar char="»"/>
              <a:defRPr sz="1800"/>
            </a:lvl5pPr>
            <a:lvl6pPr indent="-342900" lvl="5" marL="2743200" algn="l">
              <a:spcBef>
                <a:spcPts val="360"/>
              </a:spcBef>
              <a:spcAft>
                <a:spcPts val="0"/>
              </a:spcAft>
              <a:buClr>
                <a:schemeClr val="dk1"/>
              </a:buClr>
              <a:buSzPts val="1800"/>
              <a:buChar char="•"/>
              <a:defRPr sz="1800"/>
            </a:lvl6pPr>
            <a:lvl7pPr indent="-342900" lvl="6" marL="3200400" algn="l">
              <a:spcBef>
                <a:spcPts val="360"/>
              </a:spcBef>
              <a:spcAft>
                <a:spcPts val="0"/>
              </a:spcAft>
              <a:buClr>
                <a:schemeClr val="dk1"/>
              </a:buClr>
              <a:buSzPts val="1800"/>
              <a:buChar char="•"/>
              <a:defRPr sz="1800"/>
            </a:lvl7pPr>
            <a:lvl8pPr indent="-342900" lvl="7" marL="3657600" algn="l">
              <a:spcBef>
                <a:spcPts val="360"/>
              </a:spcBef>
              <a:spcAft>
                <a:spcPts val="0"/>
              </a:spcAft>
              <a:buClr>
                <a:schemeClr val="dk1"/>
              </a:buClr>
              <a:buSzPts val="1800"/>
              <a:buChar char="•"/>
              <a:defRPr sz="1800"/>
            </a:lvl8pPr>
            <a:lvl9pPr indent="-342900" lvl="8" marL="4114800" algn="l">
              <a:spcBef>
                <a:spcPts val="360"/>
              </a:spcBef>
              <a:spcAft>
                <a:spcPts val="0"/>
              </a:spcAft>
              <a:buClr>
                <a:schemeClr val="dk1"/>
              </a:buClr>
              <a:buSzPts val="1800"/>
              <a:buChar char="•"/>
              <a:defRPr sz="1800"/>
            </a:lvl9pPr>
          </a:lstStyle>
          <a:p/>
        </p:txBody>
      </p:sp>
      <p:sp>
        <p:nvSpPr>
          <p:cNvPr id="36" name="Google Shape;36;p11"/>
          <p:cNvSpPr txBox="1"/>
          <p:nvPr>
            <p:ph idx="2" type="body"/>
          </p:nvPr>
        </p:nvSpPr>
        <p:spPr>
          <a:xfrm>
            <a:off x="4648200" y="1600200"/>
            <a:ext cx="4038600" cy="4525963"/>
          </a:xfrm>
          <a:prstGeom prst="rect">
            <a:avLst/>
          </a:prstGeom>
          <a:noFill/>
          <a:ln>
            <a:noFill/>
          </a:ln>
        </p:spPr>
        <p:txBody>
          <a:bodyPr anchorCtr="0" anchor="t" bIns="45700" lIns="91425" spcFirstLastPara="1" rIns="91425" wrap="square" tIns="45700">
            <a:normAutofit/>
          </a:bodyPr>
          <a:lstStyle>
            <a:lvl1pPr indent="-406400" lvl="0" marL="457200" algn="l">
              <a:spcBef>
                <a:spcPts val="560"/>
              </a:spcBef>
              <a:spcAft>
                <a:spcPts val="0"/>
              </a:spcAft>
              <a:buClr>
                <a:schemeClr val="dk1"/>
              </a:buClr>
              <a:buSzPts val="2800"/>
              <a:buChar char="•"/>
              <a:defRPr sz="2800"/>
            </a:lvl1pPr>
            <a:lvl2pPr indent="-381000" lvl="1" marL="914400" algn="l">
              <a:spcBef>
                <a:spcPts val="480"/>
              </a:spcBef>
              <a:spcAft>
                <a:spcPts val="0"/>
              </a:spcAft>
              <a:buClr>
                <a:schemeClr val="dk1"/>
              </a:buClr>
              <a:buSzPts val="2400"/>
              <a:buChar char="–"/>
              <a:defRPr sz="2400"/>
            </a:lvl2pPr>
            <a:lvl3pPr indent="-355600" lvl="2" marL="1371600" algn="l">
              <a:spcBef>
                <a:spcPts val="400"/>
              </a:spcBef>
              <a:spcAft>
                <a:spcPts val="0"/>
              </a:spcAft>
              <a:buClr>
                <a:schemeClr val="dk1"/>
              </a:buClr>
              <a:buSzPts val="2000"/>
              <a:buChar char="•"/>
              <a:defRPr sz="2000"/>
            </a:lvl3pPr>
            <a:lvl4pPr indent="-342900" lvl="3" marL="1828800" algn="l">
              <a:spcBef>
                <a:spcPts val="360"/>
              </a:spcBef>
              <a:spcAft>
                <a:spcPts val="0"/>
              </a:spcAft>
              <a:buClr>
                <a:schemeClr val="dk1"/>
              </a:buClr>
              <a:buSzPts val="1800"/>
              <a:buChar char="–"/>
              <a:defRPr sz="1800"/>
            </a:lvl4pPr>
            <a:lvl5pPr indent="-342900" lvl="4" marL="2286000" algn="l">
              <a:spcBef>
                <a:spcPts val="360"/>
              </a:spcBef>
              <a:spcAft>
                <a:spcPts val="0"/>
              </a:spcAft>
              <a:buClr>
                <a:schemeClr val="dk1"/>
              </a:buClr>
              <a:buSzPts val="1800"/>
              <a:buChar char="»"/>
              <a:defRPr sz="1800"/>
            </a:lvl5pPr>
            <a:lvl6pPr indent="-342900" lvl="5" marL="2743200" algn="l">
              <a:spcBef>
                <a:spcPts val="360"/>
              </a:spcBef>
              <a:spcAft>
                <a:spcPts val="0"/>
              </a:spcAft>
              <a:buClr>
                <a:schemeClr val="dk1"/>
              </a:buClr>
              <a:buSzPts val="1800"/>
              <a:buChar char="•"/>
              <a:defRPr sz="1800"/>
            </a:lvl6pPr>
            <a:lvl7pPr indent="-342900" lvl="6" marL="3200400" algn="l">
              <a:spcBef>
                <a:spcPts val="360"/>
              </a:spcBef>
              <a:spcAft>
                <a:spcPts val="0"/>
              </a:spcAft>
              <a:buClr>
                <a:schemeClr val="dk1"/>
              </a:buClr>
              <a:buSzPts val="1800"/>
              <a:buChar char="•"/>
              <a:defRPr sz="1800"/>
            </a:lvl7pPr>
            <a:lvl8pPr indent="-342900" lvl="7" marL="3657600" algn="l">
              <a:spcBef>
                <a:spcPts val="360"/>
              </a:spcBef>
              <a:spcAft>
                <a:spcPts val="0"/>
              </a:spcAft>
              <a:buClr>
                <a:schemeClr val="dk1"/>
              </a:buClr>
              <a:buSzPts val="1800"/>
              <a:buChar char="•"/>
              <a:defRPr sz="1800"/>
            </a:lvl8pPr>
            <a:lvl9pPr indent="-342900" lvl="8" marL="4114800" algn="l">
              <a:spcBef>
                <a:spcPts val="360"/>
              </a:spcBef>
              <a:spcAft>
                <a:spcPts val="0"/>
              </a:spcAft>
              <a:buClr>
                <a:schemeClr val="dk1"/>
              </a:buClr>
              <a:buSzPts val="1800"/>
              <a:buChar char="•"/>
              <a:defRPr sz="1800"/>
            </a:lvl9pPr>
          </a:lstStyle>
          <a:p/>
        </p:txBody>
      </p:sp>
      <p:sp>
        <p:nvSpPr>
          <p:cNvPr id="37" name="Google Shape;37;p11"/>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8" name="Google Shape;38;p11"/>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9" name="Google Shape;39;p11"/>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40" name="Shape 40"/>
        <p:cNvGrpSpPr/>
        <p:nvPr/>
      </p:nvGrpSpPr>
      <p:grpSpPr>
        <a:xfrm>
          <a:off x="0" y="0"/>
          <a:ext cx="0" cy="0"/>
          <a:chOff x="0" y="0"/>
          <a:chExt cx="0" cy="0"/>
        </a:xfrm>
      </p:grpSpPr>
      <p:sp>
        <p:nvSpPr>
          <p:cNvPr id="41" name="Google Shape;41;p12"/>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lvl1pPr lvl="0" algn="ctr">
              <a:spcBef>
                <a:spcPts val="0"/>
              </a:spcBef>
              <a:spcAft>
                <a:spcPts val="0"/>
              </a:spcAft>
              <a:buClr>
                <a:schemeClr val="dk1"/>
              </a:buClr>
              <a:buSzPts val="4400"/>
              <a:buFont typeface="Calibri"/>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42" name="Google Shape;42;p12"/>
          <p:cNvSpPr txBox="1"/>
          <p:nvPr>
            <p:ph idx="1" type="body"/>
          </p:nvPr>
        </p:nvSpPr>
        <p:spPr>
          <a:xfrm>
            <a:off x="457200" y="1535113"/>
            <a:ext cx="4040188" cy="639762"/>
          </a:xfrm>
          <a:prstGeom prst="rect">
            <a:avLst/>
          </a:prstGeom>
          <a:noFill/>
          <a:ln>
            <a:noFill/>
          </a:ln>
        </p:spPr>
        <p:txBody>
          <a:bodyPr anchorCtr="0" anchor="b" bIns="45700" lIns="91425" spcFirstLastPara="1" rIns="91425" wrap="square" tIns="45700">
            <a:normAutofit/>
          </a:bodyPr>
          <a:lstStyle>
            <a:lvl1pPr indent="-228600" lvl="0" marL="457200" algn="l">
              <a:spcBef>
                <a:spcPts val="480"/>
              </a:spcBef>
              <a:spcAft>
                <a:spcPts val="0"/>
              </a:spcAft>
              <a:buClr>
                <a:schemeClr val="dk1"/>
              </a:buClr>
              <a:buSzPts val="2400"/>
              <a:buNone/>
              <a:defRPr b="1" sz="2400"/>
            </a:lvl1pPr>
            <a:lvl2pPr indent="-228600" lvl="1" marL="914400" algn="l">
              <a:spcBef>
                <a:spcPts val="400"/>
              </a:spcBef>
              <a:spcAft>
                <a:spcPts val="0"/>
              </a:spcAft>
              <a:buClr>
                <a:schemeClr val="dk1"/>
              </a:buClr>
              <a:buSzPts val="2000"/>
              <a:buNone/>
              <a:defRPr b="1" sz="2000"/>
            </a:lvl2pPr>
            <a:lvl3pPr indent="-228600" lvl="2" marL="1371600" algn="l">
              <a:spcBef>
                <a:spcPts val="360"/>
              </a:spcBef>
              <a:spcAft>
                <a:spcPts val="0"/>
              </a:spcAft>
              <a:buClr>
                <a:schemeClr val="dk1"/>
              </a:buClr>
              <a:buSzPts val="1800"/>
              <a:buNone/>
              <a:defRPr b="1" sz="1800"/>
            </a:lvl3pPr>
            <a:lvl4pPr indent="-228600" lvl="3" marL="1828800" algn="l">
              <a:spcBef>
                <a:spcPts val="320"/>
              </a:spcBef>
              <a:spcAft>
                <a:spcPts val="0"/>
              </a:spcAft>
              <a:buClr>
                <a:schemeClr val="dk1"/>
              </a:buClr>
              <a:buSzPts val="1600"/>
              <a:buNone/>
              <a:defRPr b="1" sz="1600"/>
            </a:lvl4pPr>
            <a:lvl5pPr indent="-228600" lvl="4" marL="2286000" algn="l">
              <a:spcBef>
                <a:spcPts val="320"/>
              </a:spcBef>
              <a:spcAft>
                <a:spcPts val="0"/>
              </a:spcAft>
              <a:buClr>
                <a:schemeClr val="dk1"/>
              </a:buClr>
              <a:buSzPts val="1600"/>
              <a:buNone/>
              <a:defRPr b="1" sz="1600"/>
            </a:lvl5pPr>
            <a:lvl6pPr indent="-228600" lvl="5" marL="2743200" algn="l">
              <a:spcBef>
                <a:spcPts val="320"/>
              </a:spcBef>
              <a:spcAft>
                <a:spcPts val="0"/>
              </a:spcAft>
              <a:buClr>
                <a:schemeClr val="dk1"/>
              </a:buClr>
              <a:buSzPts val="1600"/>
              <a:buNone/>
              <a:defRPr b="1" sz="1600"/>
            </a:lvl6pPr>
            <a:lvl7pPr indent="-228600" lvl="6" marL="3200400" algn="l">
              <a:spcBef>
                <a:spcPts val="320"/>
              </a:spcBef>
              <a:spcAft>
                <a:spcPts val="0"/>
              </a:spcAft>
              <a:buClr>
                <a:schemeClr val="dk1"/>
              </a:buClr>
              <a:buSzPts val="1600"/>
              <a:buNone/>
              <a:defRPr b="1" sz="1600"/>
            </a:lvl7pPr>
            <a:lvl8pPr indent="-228600" lvl="7" marL="3657600" algn="l">
              <a:spcBef>
                <a:spcPts val="320"/>
              </a:spcBef>
              <a:spcAft>
                <a:spcPts val="0"/>
              </a:spcAft>
              <a:buClr>
                <a:schemeClr val="dk1"/>
              </a:buClr>
              <a:buSzPts val="1600"/>
              <a:buNone/>
              <a:defRPr b="1" sz="1600"/>
            </a:lvl8pPr>
            <a:lvl9pPr indent="-228600" lvl="8" marL="4114800" algn="l">
              <a:spcBef>
                <a:spcPts val="320"/>
              </a:spcBef>
              <a:spcAft>
                <a:spcPts val="0"/>
              </a:spcAft>
              <a:buClr>
                <a:schemeClr val="dk1"/>
              </a:buClr>
              <a:buSzPts val="1600"/>
              <a:buNone/>
              <a:defRPr b="1" sz="1600"/>
            </a:lvl9pPr>
          </a:lstStyle>
          <a:p/>
        </p:txBody>
      </p:sp>
      <p:sp>
        <p:nvSpPr>
          <p:cNvPr id="43" name="Google Shape;43;p12"/>
          <p:cNvSpPr txBox="1"/>
          <p:nvPr>
            <p:ph idx="2" type="body"/>
          </p:nvPr>
        </p:nvSpPr>
        <p:spPr>
          <a:xfrm>
            <a:off x="457200" y="2174875"/>
            <a:ext cx="4040188" cy="3951288"/>
          </a:xfrm>
          <a:prstGeom prst="rect">
            <a:avLst/>
          </a:prstGeom>
          <a:noFill/>
          <a:ln>
            <a:noFill/>
          </a:ln>
        </p:spPr>
        <p:txBody>
          <a:bodyPr anchorCtr="0" anchor="t" bIns="45700" lIns="91425" spcFirstLastPara="1" rIns="91425" wrap="square" tIns="45700">
            <a:normAutofit/>
          </a:bodyPr>
          <a:lstStyle>
            <a:lvl1pPr indent="-381000" lvl="0" marL="457200" algn="l">
              <a:spcBef>
                <a:spcPts val="480"/>
              </a:spcBef>
              <a:spcAft>
                <a:spcPts val="0"/>
              </a:spcAft>
              <a:buClr>
                <a:schemeClr val="dk1"/>
              </a:buClr>
              <a:buSzPts val="2400"/>
              <a:buChar char="•"/>
              <a:defRPr sz="2400"/>
            </a:lvl1pPr>
            <a:lvl2pPr indent="-355600" lvl="1" marL="914400" algn="l">
              <a:spcBef>
                <a:spcPts val="400"/>
              </a:spcBef>
              <a:spcAft>
                <a:spcPts val="0"/>
              </a:spcAft>
              <a:buClr>
                <a:schemeClr val="dk1"/>
              </a:buClr>
              <a:buSzPts val="2000"/>
              <a:buChar char="–"/>
              <a:defRPr sz="2000"/>
            </a:lvl2pPr>
            <a:lvl3pPr indent="-342900" lvl="2" marL="1371600" algn="l">
              <a:spcBef>
                <a:spcPts val="360"/>
              </a:spcBef>
              <a:spcAft>
                <a:spcPts val="0"/>
              </a:spcAft>
              <a:buClr>
                <a:schemeClr val="dk1"/>
              </a:buClr>
              <a:buSzPts val="1800"/>
              <a:buChar char="•"/>
              <a:defRPr sz="1800"/>
            </a:lvl3pPr>
            <a:lvl4pPr indent="-330200" lvl="3" marL="1828800" algn="l">
              <a:spcBef>
                <a:spcPts val="320"/>
              </a:spcBef>
              <a:spcAft>
                <a:spcPts val="0"/>
              </a:spcAft>
              <a:buClr>
                <a:schemeClr val="dk1"/>
              </a:buClr>
              <a:buSzPts val="1600"/>
              <a:buChar char="–"/>
              <a:defRPr sz="1600"/>
            </a:lvl4pPr>
            <a:lvl5pPr indent="-330200" lvl="4" marL="2286000" algn="l">
              <a:spcBef>
                <a:spcPts val="320"/>
              </a:spcBef>
              <a:spcAft>
                <a:spcPts val="0"/>
              </a:spcAft>
              <a:buClr>
                <a:schemeClr val="dk1"/>
              </a:buClr>
              <a:buSzPts val="1600"/>
              <a:buChar char="»"/>
              <a:defRPr sz="1600"/>
            </a:lvl5pPr>
            <a:lvl6pPr indent="-330200" lvl="5" marL="2743200" algn="l">
              <a:spcBef>
                <a:spcPts val="320"/>
              </a:spcBef>
              <a:spcAft>
                <a:spcPts val="0"/>
              </a:spcAft>
              <a:buClr>
                <a:schemeClr val="dk1"/>
              </a:buClr>
              <a:buSzPts val="1600"/>
              <a:buChar char="•"/>
              <a:defRPr sz="1600"/>
            </a:lvl6pPr>
            <a:lvl7pPr indent="-330200" lvl="6" marL="3200400" algn="l">
              <a:spcBef>
                <a:spcPts val="320"/>
              </a:spcBef>
              <a:spcAft>
                <a:spcPts val="0"/>
              </a:spcAft>
              <a:buClr>
                <a:schemeClr val="dk1"/>
              </a:buClr>
              <a:buSzPts val="1600"/>
              <a:buChar char="•"/>
              <a:defRPr sz="1600"/>
            </a:lvl7pPr>
            <a:lvl8pPr indent="-330200" lvl="7" marL="3657600" algn="l">
              <a:spcBef>
                <a:spcPts val="320"/>
              </a:spcBef>
              <a:spcAft>
                <a:spcPts val="0"/>
              </a:spcAft>
              <a:buClr>
                <a:schemeClr val="dk1"/>
              </a:buClr>
              <a:buSzPts val="1600"/>
              <a:buChar char="•"/>
              <a:defRPr sz="1600"/>
            </a:lvl8pPr>
            <a:lvl9pPr indent="-330200" lvl="8" marL="4114800" algn="l">
              <a:spcBef>
                <a:spcPts val="320"/>
              </a:spcBef>
              <a:spcAft>
                <a:spcPts val="0"/>
              </a:spcAft>
              <a:buClr>
                <a:schemeClr val="dk1"/>
              </a:buClr>
              <a:buSzPts val="1600"/>
              <a:buChar char="•"/>
              <a:defRPr sz="1600"/>
            </a:lvl9pPr>
          </a:lstStyle>
          <a:p/>
        </p:txBody>
      </p:sp>
      <p:sp>
        <p:nvSpPr>
          <p:cNvPr id="44" name="Google Shape;44;p12"/>
          <p:cNvSpPr txBox="1"/>
          <p:nvPr>
            <p:ph idx="3" type="body"/>
          </p:nvPr>
        </p:nvSpPr>
        <p:spPr>
          <a:xfrm>
            <a:off x="4645025" y="1535113"/>
            <a:ext cx="4041775" cy="639762"/>
          </a:xfrm>
          <a:prstGeom prst="rect">
            <a:avLst/>
          </a:prstGeom>
          <a:noFill/>
          <a:ln>
            <a:noFill/>
          </a:ln>
        </p:spPr>
        <p:txBody>
          <a:bodyPr anchorCtr="0" anchor="b" bIns="45700" lIns="91425" spcFirstLastPara="1" rIns="91425" wrap="square" tIns="45700">
            <a:normAutofit/>
          </a:bodyPr>
          <a:lstStyle>
            <a:lvl1pPr indent="-228600" lvl="0" marL="457200" algn="l">
              <a:spcBef>
                <a:spcPts val="480"/>
              </a:spcBef>
              <a:spcAft>
                <a:spcPts val="0"/>
              </a:spcAft>
              <a:buClr>
                <a:schemeClr val="dk1"/>
              </a:buClr>
              <a:buSzPts val="2400"/>
              <a:buNone/>
              <a:defRPr b="1" sz="2400"/>
            </a:lvl1pPr>
            <a:lvl2pPr indent="-228600" lvl="1" marL="914400" algn="l">
              <a:spcBef>
                <a:spcPts val="400"/>
              </a:spcBef>
              <a:spcAft>
                <a:spcPts val="0"/>
              </a:spcAft>
              <a:buClr>
                <a:schemeClr val="dk1"/>
              </a:buClr>
              <a:buSzPts val="2000"/>
              <a:buNone/>
              <a:defRPr b="1" sz="2000"/>
            </a:lvl2pPr>
            <a:lvl3pPr indent="-228600" lvl="2" marL="1371600" algn="l">
              <a:spcBef>
                <a:spcPts val="360"/>
              </a:spcBef>
              <a:spcAft>
                <a:spcPts val="0"/>
              </a:spcAft>
              <a:buClr>
                <a:schemeClr val="dk1"/>
              </a:buClr>
              <a:buSzPts val="1800"/>
              <a:buNone/>
              <a:defRPr b="1" sz="1800"/>
            </a:lvl3pPr>
            <a:lvl4pPr indent="-228600" lvl="3" marL="1828800" algn="l">
              <a:spcBef>
                <a:spcPts val="320"/>
              </a:spcBef>
              <a:spcAft>
                <a:spcPts val="0"/>
              </a:spcAft>
              <a:buClr>
                <a:schemeClr val="dk1"/>
              </a:buClr>
              <a:buSzPts val="1600"/>
              <a:buNone/>
              <a:defRPr b="1" sz="1600"/>
            </a:lvl4pPr>
            <a:lvl5pPr indent="-228600" lvl="4" marL="2286000" algn="l">
              <a:spcBef>
                <a:spcPts val="320"/>
              </a:spcBef>
              <a:spcAft>
                <a:spcPts val="0"/>
              </a:spcAft>
              <a:buClr>
                <a:schemeClr val="dk1"/>
              </a:buClr>
              <a:buSzPts val="1600"/>
              <a:buNone/>
              <a:defRPr b="1" sz="1600"/>
            </a:lvl5pPr>
            <a:lvl6pPr indent="-228600" lvl="5" marL="2743200" algn="l">
              <a:spcBef>
                <a:spcPts val="320"/>
              </a:spcBef>
              <a:spcAft>
                <a:spcPts val="0"/>
              </a:spcAft>
              <a:buClr>
                <a:schemeClr val="dk1"/>
              </a:buClr>
              <a:buSzPts val="1600"/>
              <a:buNone/>
              <a:defRPr b="1" sz="1600"/>
            </a:lvl6pPr>
            <a:lvl7pPr indent="-228600" lvl="6" marL="3200400" algn="l">
              <a:spcBef>
                <a:spcPts val="320"/>
              </a:spcBef>
              <a:spcAft>
                <a:spcPts val="0"/>
              </a:spcAft>
              <a:buClr>
                <a:schemeClr val="dk1"/>
              </a:buClr>
              <a:buSzPts val="1600"/>
              <a:buNone/>
              <a:defRPr b="1" sz="1600"/>
            </a:lvl7pPr>
            <a:lvl8pPr indent="-228600" lvl="7" marL="3657600" algn="l">
              <a:spcBef>
                <a:spcPts val="320"/>
              </a:spcBef>
              <a:spcAft>
                <a:spcPts val="0"/>
              </a:spcAft>
              <a:buClr>
                <a:schemeClr val="dk1"/>
              </a:buClr>
              <a:buSzPts val="1600"/>
              <a:buNone/>
              <a:defRPr b="1" sz="1600"/>
            </a:lvl8pPr>
            <a:lvl9pPr indent="-228600" lvl="8" marL="4114800" algn="l">
              <a:spcBef>
                <a:spcPts val="320"/>
              </a:spcBef>
              <a:spcAft>
                <a:spcPts val="0"/>
              </a:spcAft>
              <a:buClr>
                <a:schemeClr val="dk1"/>
              </a:buClr>
              <a:buSzPts val="1600"/>
              <a:buNone/>
              <a:defRPr b="1" sz="1600"/>
            </a:lvl9pPr>
          </a:lstStyle>
          <a:p/>
        </p:txBody>
      </p:sp>
      <p:sp>
        <p:nvSpPr>
          <p:cNvPr id="45" name="Google Shape;45;p12"/>
          <p:cNvSpPr txBox="1"/>
          <p:nvPr>
            <p:ph idx="4" type="body"/>
          </p:nvPr>
        </p:nvSpPr>
        <p:spPr>
          <a:xfrm>
            <a:off x="4645025" y="2174875"/>
            <a:ext cx="4041775" cy="3951288"/>
          </a:xfrm>
          <a:prstGeom prst="rect">
            <a:avLst/>
          </a:prstGeom>
          <a:noFill/>
          <a:ln>
            <a:noFill/>
          </a:ln>
        </p:spPr>
        <p:txBody>
          <a:bodyPr anchorCtr="0" anchor="t" bIns="45700" lIns="91425" spcFirstLastPara="1" rIns="91425" wrap="square" tIns="45700">
            <a:normAutofit/>
          </a:bodyPr>
          <a:lstStyle>
            <a:lvl1pPr indent="-381000" lvl="0" marL="457200" algn="l">
              <a:spcBef>
                <a:spcPts val="480"/>
              </a:spcBef>
              <a:spcAft>
                <a:spcPts val="0"/>
              </a:spcAft>
              <a:buClr>
                <a:schemeClr val="dk1"/>
              </a:buClr>
              <a:buSzPts val="2400"/>
              <a:buChar char="•"/>
              <a:defRPr sz="2400"/>
            </a:lvl1pPr>
            <a:lvl2pPr indent="-355600" lvl="1" marL="914400" algn="l">
              <a:spcBef>
                <a:spcPts val="400"/>
              </a:spcBef>
              <a:spcAft>
                <a:spcPts val="0"/>
              </a:spcAft>
              <a:buClr>
                <a:schemeClr val="dk1"/>
              </a:buClr>
              <a:buSzPts val="2000"/>
              <a:buChar char="–"/>
              <a:defRPr sz="2000"/>
            </a:lvl2pPr>
            <a:lvl3pPr indent="-342900" lvl="2" marL="1371600" algn="l">
              <a:spcBef>
                <a:spcPts val="360"/>
              </a:spcBef>
              <a:spcAft>
                <a:spcPts val="0"/>
              </a:spcAft>
              <a:buClr>
                <a:schemeClr val="dk1"/>
              </a:buClr>
              <a:buSzPts val="1800"/>
              <a:buChar char="•"/>
              <a:defRPr sz="1800"/>
            </a:lvl3pPr>
            <a:lvl4pPr indent="-330200" lvl="3" marL="1828800" algn="l">
              <a:spcBef>
                <a:spcPts val="320"/>
              </a:spcBef>
              <a:spcAft>
                <a:spcPts val="0"/>
              </a:spcAft>
              <a:buClr>
                <a:schemeClr val="dk1"/>
              </a:buClr>
              <a:buSzPts val="1600"/>
              <a:buChar char="–"/>
              <a:defRPr sz="1600"/>
            </a:lvl4pPr>
            <a:lvl5pPr indent="-330200" lvl="4" marL="2286000" algn="l">
              <a:spcBef>
                <a:spcPts val="320"/>
              </a:spcBef>
              <a:spcAft>
                <a:spcPts val="0"/>
              </a:spcAft>
              <a:buClr>
                <a:schemeClr val="dk1"/>
              </a:buClr>
              <a:buSzPts val="1600"/>
              <a:buChar char="»"/>
              <a:defRPr sz="1600"/>
            </a:lvl5pPr>
            <a:lvl6pPr indent="-330200" lvl="5" marL="2743200" algn="l">
              <a:spcBef>
                <a:spcPts val="320"/>
              </a:spcBef>
              <a:spcAft>
                <a:spcPts val="0"/>
              </a:spcAft>
              <a:buClr>
                <a:schemeClr val="dk1"/>
              </a:buClr>
              <a:buSzPts val="1600"/>
              <a:buChar char="•"/>
              <a:defRPr sz="1600"/>
            </a:lvl6pPr>
            <a:lvl7pPr indent="-330200" lvl="6" marL="3200400" algn="l">
              <a:spcBef>
                <a:spcPts val="320"/>
              </a:spcBef>
              <a:spcAft>
                <a:spcPts val="0"/>
              </a:spcAft>
              <a:buClr>
                <a:schemeClr val="dk1"/>
              </a:buClr>
              <a:buSzPts val="1600"/>
              <a:buChar char="•"/>
              <a:defRPr sz="1600"/>
            </a:lvl7pPr>
            <a:lvl8pPr indent="-330200" lvl="7" marL="3657600" algn="l">
              <a:spcBef>
                <a:spcPts val="320"/>
              </a:spcBef>
              <a:spcAft>
                <a:spcPts val="0"/>
              </a:spcAft>
              <a:buClr>
                <a:schemeClr val="dk1"/>
              </a:buClr>
              <a:buSzPts val="1600"/>
              <a:buChar char="•"/>
              <a:defRPr sz="1600"/>
            </a:lvl8pPr>
            <a:lvl9pPr indent="-330200" lvl="8" marL="4114800" algn="l">
              <a:spcBef>
                <a:spcPts val="320"/>
              </a:spcBef>
              <a:spcAft>
                <a:spcPts val="0"/>
              </a:spcAft>
              <a:buClr>
                <a:schemeClr val="dk1"/>
              </a:buClr>
              <a:buSzPts val="1600"/>
              <a:buChar char="•"/>
              <a:defRPr sz="1600"/>
            </a:lvl9pPr>
          </a:lstStyle>
          <a:p/>
        </p:txBody>
      </p:sp>
      <p:sp>
        <p:nvSpPr>
          <p:cNvPr id="46" name="Google Shape;46;p12"/>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7" name="Google Shape;47;p12"/>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8" name="Google Shape;48;p12"/>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49" name="Shape 49"/>
        <p:cNvGrpSpPr/>
        <p:nvPr/>
      </p:nvGrpSpPr>
      <p:grpSpPr>
        <a:xfrm>
          <a:off x="0" y="0"/>
          <a:ext cx="0" cy="0"/>
          <a:chOff x="0" y="0"/>
          <a:chExt cx="0" cy="0"/>
        </a:xfrm>
      </p:grpSpPr>
      <p:sp>
        <p:nvSpPr>
          <p:cNvPr id="50" name="Google Shape;50;p13"/>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51" name="Google Shape;51;p13"/>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2" name="Google Shape;52;p13"/>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3" name="Google Shape;53;p13"/>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54" name="Shape 54"/>
        <p:cNvGrpSpPr/>
        <p:nvPr/>
      </p:nvGrpSpPr>
      <p:grpSpPr>
        <a:xfrm>
          <a:off x="0" y="0"/>
          <a:ext cx="0" cy="0"/>
          <a:chOff x="0" y="0"/>
          <a:chExt cx="0" cy="0"/>
        </a:xfrm>
      </p:grpSpPr>
      <p:sp>
        <p:nvSpPr>
          <p:cNvPr id="55" name="Google Shape;55;p14"/>
          <p:cNvSpPr txBox="1"/>
          <p:nvPr>
            <p:ph type="title"/>
          </p:nvPr>
        </p:nvSpPr>
        <p:spPr>
          <a:xfrm>
            <a:off x="457200" y="273050"/>
            <a:ext cx="3008313" cy="1162050"/>
          </a:xfrm>
          <a:prstGeom prst="rect">
            <a:avLst/>
          </a:prstGeom>
          <a:noFill/>
          <a:ln>
            <a:noFill/>
          </a:ln>
        </p:spPr>
        <p:txBody>
          <a:bodyPr anchorCtr="0" anchor="b" bIns="45700" lIns="91425" spcFirstLastPara="1" rIns="91425" wrap="square" tIns="45700">
            <a:normAutofit/>
          </a:bodyPr>
          <a:lstStyle>
            <a:lvl1pPr lvl="0" algn="l">
              <a:spcBef>
                <a:spcPts val="0"/>
              </a:spcBef>
              <a:spcAft>
                <a:spcPts val="0"/>
              </a:spcAft>
              <a:buClr>
                <a:schemeClr val="dk1"/>
              </a:buClr>
              <a:buSzPts val="2000"/>
              <a:buFont typeface="Calibri"/>
              <a:buNone/>
              <a:defRPr b="1" sz="2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56" name="Google Shape;56;p14"/>
          <p:cNvSpPr txBox="1"/>
          <p:nvPr>
            <p:ph idx="1" type="body"/>
          </p:nvPr>
        </p:nvSpPr>
        <p:spPr>
          <a:xfrm>
            <a:off x="3575050" y="273050"/>
            <a:ext cx="5111750" cy="5853113"/>
          </a:xfrm>
          <a:prstGeom prst="rect">
            <a:avLst/>
          </a:prstGeom>
          <a:noFill/>
          <a:ln>
            <a:noFill/>
          </a:ln>
        </p:spPr>
        <p:txBody>
          <a:bodyPr anchorCtr="0" anchor="t" bIns="45700" lIns="91425" spcFirstLastPara="1" rIns="91425" wrap="square" tIns="45700">
            <a:normAutofit/>
          </a:bodyPr>
          <a:lstStyle>
            <a:lvl1pPr indent="-431800" lvl="0" marL="457200" algn="l">
              <a:spcBef>
                <a:spcPts val="640"/>
              </a:spcBef>
              <a:spcAft>
                <a:spcPts val="0"/>
              </a:spcAft>
              <a:buClr>
                <a:schemeClr val="dk1"/>
              </a:buClr>
              <a:buSzPts val="3200"/>
              <a:buChar char="•"/>
              <a:defRPr sz="3200"/>
            </a:lvl1pPr>
            <a:lvl2pPr indent="-406400" lvl="1" marL="914400" algn="l">
              <a:spcBef>
                <a:spcPts val="560"/>
              </a:spcBef>
              <a:spcAft>
                <a:spcPts val="0"/>
              </a:spcAft>
              <a:buClr>
                <a:schemeClr val="dk1"/>
              </a:buClr>
              <a:buSzPts val="2800"/>
              <a:buChar char="–"/>
              <a:defRPr sz="2800"/>
            </a:lvl2pPr>
            <a:lvl3pPr indent="-381000" lvl="2" marL="1371600" algn="l">
              <a:spcBef>
                <a:spcPts val="480"/>
              </a:spcBef>
              <a:spcAft>
                <a:spcPts val="0"/>
              </a:spcAft>
              <a:buClr>
                <a:schemeClr val="dk1"/>
              </a:buClr>
              <a:buSzPts val="2400"/>
              <a:buChar char="•"/>
              <a:defRPr sz="2400"/>
            </a:lvl3pPr>
            <a:lvl4pPr indent="-355600" lvl="3" marL="1828800" algn="l">
              <a:spcBef>
                <a:spcPts val="400"/>
              </a:spcBef>
              <a:spcAft>
                <a:spcPts val="0"/>
              </a:spcAft>
              <a:buClr>
                <a:schemeClr val="dk1"/>
              </a:buClr>
              <a:buSzPts val="2000"/>
              <a:buChar char="–"/>
              <a:defRPr sz="2000"/>
            </a:lvl4pPr>
            <a:lvl5pPr indent="-355600" lvl="4" marL="2286000" algn="l">
              <a:spcBef>
                <a:spcPts val="400"/>
              </a:spcBef>
              <a:spcAft>
                <a:spcPts val="0"/>
              </a:spcAft>
              <a:buClr>
                <a:schemeClr val="dk1"/>
              </a:buClr>
              <a:buSzPts val="2000"/>
              <a:buChar char="»"/>
              <a:defRPr sz="2000"/>
            </a:lvl5pPr>
            <a:lvl6pPr indent="-355600" lvl="5" marL="2743200" algn="l">
              <a:spcBef>
                <a:spcPts val="400"/>
              </a:spcBef>
              <a:spcAft>
                <a:spcPts val="0"/>
              </a:spcAft>
              <a:buClr>
                <a:schemeClr val="dk1"/>
              </a:buClr>
              <a:buSzPts val="2000"/>
              <a:buChar char="•"/>
              <a:defRPr sz="2000"/>
            </a:lvl6pPr>
            <a:lvl7pPr indent="-355600" lvl="6" marL="3200400" algn="l">
              <a:spcBef>
                <a:spcPts val="400"/>
              </a:spcBef>
              <a:spcAft>
                <a:spcPts val="0"/>
              </a:spcAft>
              <a:buClr>
                <a:schemeClr val="dk1"/>
              </a:buClr>
              <a:buSzPts val="2000"/>
              <a:buChar char="•"/>
              <a:defRPr sz="2000"/>
            </a:lvl7pPr>
            <a:lvl8pPr indent="-355600" lvl="7" marL="3657600" algn="l">
              <a:spcBef>
                <a:spcPts val="400"/>
              </a:spcBef>
              <a:spcAft>
                <a:spcPts val="0"/>
              </a:spcAft>
              <a:buClr>
                <a:schemeClr val="dk1"/>
              </a:buClr>
              <a:buSzPts val="2000"/>
              <a:buChar char="•"/>
              <a:defRPr sz="2000"/>
            </a:lvl8pPr>
            <a:lvl9pPr indent="-355600" lvl="8" marL="4114800" algn="l">
              <a:spcBef>
                <a:spcPts val="400"/>
              </a:spcBef>
              <a:spcAft>
                <a:spcPts val="0"/>
              </a:spcAft>
              <a:buClr>
                <a:schemeClr val="dk1"/>
              </a:buClr>
              <a:buSzPts val="2000"/>
              <a:buChar char="•"/>
              <a:defRPr sz="2000"/>
            </a:lvl9pPr>
          </a:lstStyle>
          <a:p/>
        </p:txBody>
      </p:sp>
      <p:sp>
        <p:nvSpPr>
          <p:cNvPr id="57" name="Google Shape;57;p14"/>
          <p:cNvSpPr txBox="1"/>
          <p:nvPr>
            <p:ph idx="2" type="body"/>
          </p:nvPr>
        </p:nvSpPr>
        <p:spPr>
          <a:xfrm>
            <a:off x="457200" y="1435100"/>
            <a:ext cx="3008313" cy="4691063"/>
          </a:xfrm>
          <a:prstGeom prst="rect">
            <a:avLst/>
          </a:prstGeom>
          <a:noFill/>
          <a:ln>
            <a:noFill/>
          </a:ln>
        </p:spPr>
        <p:txBody>
          <a:bodyPr anchorCtr="0" anchor="t" bIns="45700" lIns="91425" spcFirstLastPara="1" rIns="91425" wrap="square" tIns="45700">
            <a:normAutofit/>
          </a:bodyPr>
          <a:lstStyle>
            <a:lvl1pPr indent="-228600" lvl="0" marL="457200" algn="l">
              <a:spcBef>
                <a:spcPts val="280"/>
              </a:spcBef>
              <a:spcAft>
                <a:spcPts val="0"/>
              </a:spcAft>
              <a:buClr>
                <a:schemeClr val="dk1"/>
              </a:buClr>
              <a:buSzPts val="1400"/>
              <a:buNone/>
              <a:defRPr sz="1400"/>
            </a:lvl1pPr>
            <a:lvl2pPr indent="-228600" lvl="1" marL="914400" algn="l">
              <a:spcBef>
                <a:spcPts val="240"/>
              </a:spcBef>
              <a:spcAft>
                <a:spcPts val="0"/>
              </a:spcAft>
              <a:buClr>
                <a:schemeClr val="dk1"/>
              </a:buClr>
              <a:buSzPts val="1200"/>
              <a:buNone/>
              <a:defRPr sz="1200"/>
            </a:lvl2pPr>
            <a:lvl3pPr indent="-228600" lvl="2" marL="1371600" algn="l">
              <a:spcBef>
                <a:spcPts val="200"/>
              </a:spcBef>
              <a:spcAft>
                <a:spcPts val="0"/>
              </a:spcAft>
              <a:buClr>
                <a:schemeClr val="dk1"/>
              </a:buClr>
              <a:buSzPts val="1000"/>
              <a:buNone/>
              <a:defRPr sz="1000"/>
            </a:lvl3pPr>
            <a:lvl4pPr indent="-228600" lvl="3" marL="1828800" algn="l">
              <a:spcBef>
                <a:spcPts val="180"/>
              </a:spcBef>
              <a:spcAft>
                <a:spcPts val="0"/>
              </a:spcAft>
              <a:buClr>
                <a:schemeClr val="dk1"/>
              </a:buClr>
              <a:buSzPts val="900"/>
              <a:buNone/>
              <a:defRPr sz="900"/>
            </a:lvl4pPr>
            <a:lvl5pPr indent="-228600" lvl="4" marL="2286000" algn="l">
              <a:spcBef>
                <a:spcPts val="180"/>
              </a:spcBef>
              <a:spcAft>
                <a:spcPts val="0"/>
              </a:spcAft>
              <a:buClr>
                <a:schemeClr val="dk1"/>
              </a:buClr>
              <a:buSzPts val="900"/>
              <a:buNone/>
              <a:defRPr sz="900"/>
            </a:lvl5pPr>
            <a:lvl6pPr indent="-228600" lvl="5" marL="2743200" algn="l">
              <a:spcBef>
                <a:spcPts val="180"/>
              </a:spcBef>
              <a:spcAft>
                <a:spcPts val="0"/>
              </a:spcAft>
              <a:buClr>
                <a:schemeClr val="dk1"/>
              </a:buClr>
              <a:buSzPts val="900"/>
              <a:buNone/>
              <a:defRPr sz="900"/>
            </a:lvl6pPr>
            <a:lvl7pPr indent="-228600" lvl="6" marL="3200400" algn="l">
              <a:spcBef>
                <a:spcPts val="180"/>
              </a:spcBef>
              <a:spcAft>
                <a:spcPts val="0"/>
              </a:spcAft>
              <a:buClr>
                <a:schemeClr val="dk1"/>
              </a:buClr>
              <a:buSzPts val="900"/>
              <a:buNone/>
              <a:defRPr sz="900"/>
            </a:lvl7pPr>
            <a:lvl8pPr indent="-228600" lvl="7" marL="3657600" algn="l">
              <a:spcBef>
                <a:spcPts val="180"/>
              </a:spcBef>
              <a:spcAft>
                <a:spcPts val="0"/>
              </a:spcAft>
              <a:buClr>
                <a:schemeClr val="dk1"/>
              </a:buClr>
              <a:buSzPts val="900"/>
              <a:buNone/>
              <a:defRPr sz="900"/>
            </a:lvl8pPr>
            <a:lvl9pPr indent="-228600" lvl="8" marL="4114800" algn="l">
              <a:spcBef>
                <a:spcPts val="180"/>
              </a:spcBef>
              <a:spcAft>
                <a:spcPts val="0"/>
              </a:spcAft>
              <a:buClr>
                <a:schemeClr val="dk1"/>
              </a:buClr>
              <a:buSzPts val="900"/>
              <a:buNone/>
              <a:defRPr sz="900"/>
            </a:lvl9pPr>
          </a:lstStyle>
          <a:p/>
        </p:txBody>
      </p:sp>
      <p:sp>
        <p:nvSpPr>
          <p:cNvPr id="58" name="Google Shape;58;p14"/>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9" name="Google Shape;59;p14"/>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0" name="Google Shape;60;p14"/>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61" name="Shape 61"/>
        <p:cNvGrpSpPr/>
        <p:nvPr/>
      </p:nvGrpSpPr>
      <p:grpSpPr>
        <a:xfrm>
          <a:off x="0" y="0"/>
          <a:ext cx="0" cy="0"/>
          <a:chOff x="0" y="0"/>
          <a:chExt cx="0" cy="0"/>
        </a:xfrm>
      </p:grpSpPr>
      <p:sp>
        <p:nvSpPr>
          <p:cNvPr id="62" name="Google Shape;62;p15"/>
          <p:cNvSpPr txBox="1"/>
          <p:nvPr>
            <p:ph type="title"/>
          </p:nvPr>
        </p:nvSpPr>
        <p:spPr>
          <a:xfrm>
            <a:off x="1792288" y="4800600"/>
            <a:ext cx="5486400" cy="566738"/>
          </a:xfrm>
          <a:prstGeom prst="rect">
            <a:avLst/>
          </a:prstGeom>
          <a:noFill/>
          <a:ln>
            <a:noFill/>
          </a:ln>
        </p:spPr>
        <p:txBody>
          <a:bodyPr anchorCtr="0" anchor="b" bIns="45700" lIns="91425" spcFirstLastPara="1" rIns="91425" wrap="square" tIns="45700">
            <a:normAutofit/>
          </a:bodyPr>
          <a:lstStyle>
            <a:lvl1pPr lvl="0" algn="l">
              <a:spcBef>
                <a:spcPts val="0"/>
              </a:spcBef>
              <a:spcAft>
                <a:spcPts val="0"/>
              </a:spcAft>
              <a:buClr>
                <a:schemeClr val="dk1"/>
              </a:buClr>
              <a:buSzPts val="2000"/>
              <a:buFont typeface="Calibri"/>
              <a:buNone/>
              <a:defRPr b="1" sz="2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63" name="Google Shape;63;p15"/>
          <p:cNvSpPr/>
          <p:nvPr>
            <p:ph idx="2" type="pic"/>
          </p:nvPr>
        </p:nvSpPr>
        <p:spPr>
          <a:xfrm>
            <a:off x="1792288" y="612775"/>
            <a:ext cx="5486400" cy="4114800"/>
          </a:xfrm>
          <a:prstGeom prst="rect">
            <a:avLst/>
          </a:prstGeom>
          <a:noFill/>
          <a:ln>
            <a:noFill/>
          </a:ln>
        </p:spPr>
      </p:sp>
      <p:sp>
        <p:nvSpPr>
          <p:cNvPr id="64" name="Google Shape;64;p15"/>
          <p:cNvSpPr txBox="1"/>
          <p:nvPr>
            <p:ph idx="1" type="body"/>
          </p:nvPr>
        </p:nvSpPr>
        <p:spPr>
          <a:xfrm>
            <a:off x="1792288" y="5367338"/>
            <a:ext cx="5486400" cy="804862"/>
          </a:xfrm>
          <a:prstGeom prst="rect">
            <a:avLst/>
          </a:prstGeom>
          <a:noFill/>
          <a:ln>
            <a:noFill/>
          </a:ln>
        </p:spPr>
        <p:txBody>
          <a:bodyPr anchorCtr="0" anchor="t" bIns="45700" lIns="91425" spcFirstLastPara="1" rIns="91425" wrap="square" tIns="45700">
            <a:normAutofit/>
          </a:bodyPr>
          <a:lstStyle>
            <a:lvl1pPr indent="-228600" lvl="0" marL="457200" algn="l">
              <a:spcBef>
                <a:spcPts val="280"/>
              </a:spcBef>
              <a:spcAft>
                <a:spcPts val="0"/>
              </a:spcAft>
              <a:buClr>
                <a:schemeClr val="dk1"/>
              </a:buClr>
              <a:buSzPts val="1400"/>
              <a:buNone/>
              <a:defRPr sz="1400"/>
            </a:lvl1pPr>
            <a:lvl2pPr indent="-228600" lvl="1" marL="914400" algn="l">
              <a:spcBef>
                <a:spcPts val="240"/>
              </a:spcBef>
              <a:spcAft>
                <a:spcPts val="0"/>
              </a:spcAft>
              <a:buClr>
                <a:schemeClr val="dk1"/>
              </a:buClr>
              <a:buSzPts val="1200"/>
              <a:buNone/>
              <a:defRPr sz="1200"/>
            </a:lvl2pPr>
            <a:lvl3pPr indent="-228600" lvl="2" marL="1371600" algn="l">
              <a:spcBef>
                <a:spcPts val="200"/>
              </a:spcBef>
              <a:spcAft>
                <a:spcPts val="0"/>
              </a:spcAft>
              <a:buClr>
                <a:schemeClr val="dk1"/>
              </a:buClr>
              <a:buSzPts val="1000"/>
              <a:buNone/>
              <a:defRPr sz="1000"/>
            </a:lvl3pPr>
            <a:lvl4pPr indent="-228600" lvl="3" marL="1828800" algn="l">
              <a:spcBef>
                <a:spcPts val="180"/>
              </a:spcBef>
              <a:spcAft>
                <a:spcPts val="0"/>
              </a:spcAft>
              <a:buClr>
                <a:schemeClr val="dk1"/>
              </a:buClr>
              <a:buSzPts val="900"/>
              <a:buNone/>
              <a:defRPr sz="900"/>
            </a:lvl4pPr>
            <a:lvl5pPr indent="-228600" lvl="4" marL="2286000" algn="l">
              <a:spcBef>
                <a:spcPts val="180"/>
              </a:spcBef>
              <a:spcAft>
                <a:spcPts val="0"/>
              </a:spcAft>
              <a:buClr>
                <a:schemeClr val="dk1"/>
              </a:buClr>
              <a:buSzPts val="900"/>
              <a:buNone/>
              <a:defRPr sz="900"/>
            </a:lvl5pPr>
            <a:lvl6pPr indent="-228600" lvl="5" marL="2743200" algn="l">
              <a:spcBef>
                <a:spcPts val="180"/>
              </a:spcBef>
              <a:spcAft>
                <a:spcPts val="0"/>
              </a:spcAft>
              <a:buClr>
                <a:schemeClr val="dk1"/>
              </a:buClr>
              <a:buSzPts val="900"/>
              <a:buNone/>
              <a:defRPr sz="900"/>
            </a:lvl6pPr>
            <a:lvl7pPr indent="-228600" lvl="6" marL="3200400" algn="l">
              <a:spcBef>
                <a:spcPts val="180"/>
              </a:spcBef>
              <a:spcAft>
                <a:spcPts val="0"/>
              </a:spcAft>
              <a:buClr>
                <a:schemeClr val="dk1"/>
              </a:buClr>
              <a:buSzPts val="900"/>
              <a:buNone/>
              <a:defRPr sz="900"/>
            </a:lvl7pPr>
            <a:lvl8pPr indent="-228600" lvl="7" marL="3657600" algn="l">
              <a:spcBef>
                <a:spcPts val="180"/>
              </a:spcBef>
              <a:spcAft>
                <a:spcPts val="0"/>
              </a:spcAft>
              <a:buClr>
                <a:schemeClr val="dk1"/>
              </a:buClr>
              <a:buSzPts val="900"/>
              <a:buNone/>
              <a:defRPr sz="900"/>
            </a:lvl8pPr>
            <a:lvl9pPr indent="-228600" lvl="8" marL="4114800" algn="l">
              <a:spcBef>
                <a:spcPts val="180"/>
              </a:spcBef>
              <a:spcAft>
                <a:spcPts val="0"/>
              </a:spcAft>
              <a:buClr>
                <a:schemeClr val="dk1"/>
              </a:buClr>
              <a:buSzPts val="900"/>
              <a:buNone/>
              <a:defRPr sz="900"/>
            </a:lvl9pPr>
          </a:lstStyle>
          <a:p/>
        </p:txBody>
      </p:sp>
      <p:sp>
        <p:nvSpPr>
          <p:cNvPr id="65" name="Google Shape;65;p15"/>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6" name="Google Shape;66;p15"/>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7" name="Google Shape;67;p15"/>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5" name="Shape 5"/>
        <p:cNvGrpSpPr/>
        <p:nvPr/>
      </p:nvGrpSpPr>
      <p:grpSpPr>
        <a:xfrm>
          <a:off x="0" y="0"/>
          <a:ext cx="0" cy="0"/>
          <a:chOff x="0" y="0"/>
          <a:chExt cx="0" cy="0"/>
        </a:xfrm>
      </p:grpSpPr>
      <p:sp>
        <p:nvSpPr>
          <p:cNvPr id="6" name="Google Shape;6;p6"/>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lvl1pPr lvl="0" marR="0" rtl="0" algn="ctr">
              <a:spcBef>
                <a:spcPts val="0"/>
              </a:spcBef>
              <a:spcAft>
                <a:spcPts val="0"/>
              </a:spcAft>
              <a:buClr>
                <a:schemeClr val="dk1"/>
              </a:buClr>
              <a:buSzPts val="4400"/>
              <a:buFont typeface="Calibri"/>
              <a:buNone/>
              <a:defRPr b="0" i="0" sz="4400" u="none" cap="none" strike="noStrik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7" name="Google Shape;7;p6"/>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rmAutofit/>
          </a:bodyPr>
          <a:lstStyle>
            <a:lvl1pPr indent="-431800" lvl="0" marL="457200" marR="0" rtl="0" algn="l">
              <a:spcBef>
                <a:spcPts val="640"/>
              </a:spcBef>
              <a:spcAft>
                <a:spcPts val="0"/>
              </a:spcAft>
              <a:buClr>
                <a:schemeClr val="dk1"/>
              </a:buClr>
              <a:buSzPts val="3200"/>
              <a:buFont typeface="Arial"/>
              <a:buChar char="•"/>
              <a:defRPr b="0" i="0" sz="3200" u="none" cap="none" strike="noStrike">
                <a:solidFill>
                  <a:schemeClr val="dk1"/>
                </a:solidFill>
                <a:latin typeface="Calibri"/>
                <a:ea typeface="Calibri"/>
                <a:cs typeface="Calibri"/>
                <a:sym typeface="Calibri"/>
              </a:defRPr>
            </a:lvl1pPr>
            <a:lvl2pPr indent="-406400" lvl="1" marL="914400" marR="0" rtl="0" algn="l">
              <a:spcBef>
                <a:spcPts val="56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2pPr>
            <a:lvl3pPr indent="-381000" lvl="2" marL="1371600" marR="0" rtl="0" algn="l">
              <a:spcBef>
                <a:spcPts val="48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3pPr>
            <a:lvl4pPr indent="-355600" lvl="3" marL="18288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4pPr>
            <a:lvl5pPr indent="-355600" lvl="4" marL="22860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5pPr>
            <a:lvl6pPr indent="-355600" lvl="5" marL="27432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6pPr>
            <a:lvl7pPr indent="-355600" lvl="6" marL="32004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7pPr>
            <a:lvl8pPr indent="-355600" lvl="7" marL="36576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8pPr>
            <a:lvl9pPr indent="-355600" lvl="8" marL="41148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9pPr>
          </a:lstStyle>
          <a:p/>
        </p:txBody>
      </p:sp>
      <p:sp>
        <p:nvSpPr>
          <p:cNvPr id="8" name="Google Shape;8;p6"/>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marR="0" rtl="0" algn="l">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9" name="Google Shape;9;p6"/>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marR="0" rtl="0" algn="ctr">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10" name="Google Shape;10;p6"/>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b="0" i="0" sz="1200" u="none" cap="none" strike="noStrike">
                <a:solidFill>
                  <a:srgbClr val="888888"/>
                </a:solidFill>
                <a:latin typeface="Calibri"/>
                <a:ea typeface="Calibri"/>
                <a:cs typeface="Calibri"/>
                <a:sym typeface="Calibri"/>
              </a:defRPr>
            </a:lvl1pPr>
            <a:lvl2pPr indent="0" lvl="1" marL="0" marR="0" rtl="0" algn="r">
              <a:spcBef>
                <a:spcPts val="0"/>
              </a:spcBef>
              <a:buNone/>
              <a:defRPr b="0" i="0" sz="1200" u="none" cap="none" strike="noStrike">
                <a:solidFill>
                  <a:srgbClr val="888888"/>
                </a:solidFill>
                <a:latin typeface="Calibri"/>
                <a:ea typeface="Calibri"/>
                <a:cs typeface="Calibri"/>
                <a:sym typeface="Calibri"/>
              </a:defRPr>
            </a:lvl2pPr>
            <a:lvl3pPr indent="0" lvl="2" marL="0" marR="0" rtl="0" algn="r">
              <a:spcBef>
                <a:spcPts val="0"/>
              </a:spcBef>
              <a:buNone/>
              <a:defRPr b="0" i="0" sz="1200" u="none" cap="none" strike="noStrike">
                <a:solidFill>
                  <a:srgbClr val="888888"/>
                </a:solidFill>
                <a:latin typeface="Calibri"/>
                <a:ea typeface="Calibri"/>
                <a:cs typeface="Calibri"/>
                <a:sym typeface="Calibri"/>
              </a:defRPr>
            </a:lvl3pPr>
            <a:lvl4pPr indent="0" lvl="3" marL="0" marR="0" rtl="0" algn="r">
              <a:spcBef>
                <a:spcPts val="0"/>
              </a:spcBef>
              <a:buNone/>
              <a:defRPr b="0" i="0" sz="1200" u="none" cap="none" strike="noStrike">
                <a:solidFill>
                  <a:srgbClr val="888888"/>
                </a:solidFill>
                <a:latin typeface="Calibri"/>
                <a:ea typeface="Calibri"/>
                <a:cs typeface="Calibri"/>
                <a:sym typeface="Calibri"/>
              </a:defRPr>
            </a:lvl4pPr>
            <a:lvl5pPr indent="0" lvl="4" marL="0" marR="0" rtl="0" algn="r">
              <a:spcBef>
                <a:spcPts val="0"/>
              </a:spcBef>
              <a:buNone/>
              <a:defRPr b="0" i="0" sz="1200" u="none" cap="none" strike="noStrike">
                <a:solidFill>
                  <a:srgbClr val="888888"/>
                </a:solidFill>
                <a:latin typeface="Calibri"/>
                <a:ea typeface="Calibri"/>
                <a:cs typeface="Calibri"/>
                <a:sym typeface="Calibri"/>
              </a:defRPr>
            </a:lvl5pPr>
            <a:lvl6pPr indent="0" lvl="5" marL="0" marR="0" rtl="0" algn="r">
              <a:spcBef>
                <a:spcPts val="0"/>
              </a:spcBef>
              <a:buNone/>
              <a:defRPr b="0" i="0" sz="1200" u="none" cap="none" strike="noStrike">
                <a:solidFill>
                  <a:srgbClr val="888888"/>
                </a:solidFill>
                <a:latin typeface="Calibri"/>
                <a:ea typeface="Calibri"/>
                <a:cs typeface="Calibri"/>
                <a:sym typeface="Calibri"/>
              </a:defRPr>
            </a:lvl6pPr>
            <a:lvl7pPr indent="0" lvl="6" marL="0" marR="0" rtl="0" algn="r">
              <a:spcBef>
                <a:spcPts val="0"/>
              </a:spcBef>
              <a:buNone/>
              <a:defRPr b="0" i="0" sz="1200" u="none" cap="none" strike="noStrike">
                <a:solidFill>
                  <a:srgbClr val="888888"/>
                </a:solidFill>
                <a:latin typeface="Calibri"/>
                <a:ea typeface="Calibri"/>
                <a:cs typeface="Calibri"/>
                <a:sym typeface="Calibri"/>
              </a:defRPr>
            </a:lvl7pPr>
            <a:lvl8pPr indent="0" lvl="7" marL="0" marR="0" rtl="0" algn="r">
              <a:spcBef>
                <a:spcPts val="0"/>
              </a:spcBef>
              <a:buNone/>
              <a:defRPr b="0" i="0" sz="1200" u="none" cap="none" strike="noStrike">
                <a:solidFill>
                  <a:srgbClr val="888888"/>
                </a:solidFill>
                <a:latin typeface="Calibri"/>
                <a:ea typeface="Calibri"/>
                <a:cs typeface="Calibri"/>
                <a:sym typeface="Calibri"/>
              </a:defRPr>
            </a:lvl8pPr>
            <a:lvl9pPr indent="0" lvl="8" marL="0" marR="0" rtl="0" algn="r">
              <a:spcBef>
                <a:spcPts val="0"/>
              </a:spcBef>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4.jpg"/><Relationship Id="rId4" Type="http://schemas.openxmlformats.org/officeDocument/2006/relationships/image" Target="../media/image9.png"/><Relationship Id="rId5" Type="http://schemas.openxmlformats.org/officeDocument/2006/relationships/image" Target="../media/image3.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0.xml"/><Relationship Id="rId3" Type="http://schemas.openxmlformats.org/officeDocument/2006/relationships/image" Target="../media/image4.jp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 Id="rId3" Type="http://schemas.openxmlformats.org/officeDocument/2006/relationships/image" Target="../media/image4.jp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 Id="rId3" Type="http://schemas.openxmlformats.org/officeDocument/2006/relationships/image" Target="../media/image4.jpg"/><Relationship Id="rId4" Type="http://schemas.openxmlformats.org/officeDocument/2006/relationships/image" Target="../media/image2.png"/><Relationship Id="rId5" Type="http://schemas.openxmlformats.org/officeDocument/2006/relationships/image" Target="../media/image7.png"/><Relationship Id="rId6" Type="http://schemas.openxmlformats.org/officeDocument/2006/relationships/image" Target="../media/image1.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xml"/><Relationship Id="rId3" Type="http://schemas.openxmlformats.org/officeDocument/2006/relationships/image" Target="../media/image4.jpg"/><Relationship Id="rId4" Type="http://schemas.openxmlformats.org/officeDocument/2006/relationships/image" Target="../media/image5.png"/><Relationship Id="rId5" Type="http://schemas.openxmlformats.org/officeDocument/2006/relationships/image" Target="../media/image6.png"/><Relationship Id="rId6" Type="http://schemas.openxmlformats.org/officeDocument/2006/relationships/image" Target="../media/image11.png"/><Relationship Id="rId7" Type="http://schemas.openxmlformats.org/officeDocument/2006/relationships/image" Target="../media/image8.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5.xml"/><Relationship Id="rId3" Type="http://schemas.openxmlformats.org/officeDocument/2006/relationships/image" Target="../media/image4.jpg"/><Relationship Id="rId4" Type="http://schemas.openxmlformats.org/officeDocument/2006/relationships/image" Target="../media/image5.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6.xml"/><Relationship Id="rId3" Type="http://schemas.openxmlformats.org/officeDocument/2006/relationships/image" Target="../media/image4.jpg"/><Relationship Id="rId4" Type="http://schemas.openxmlformats.org/officeDocument/2006/relationships/image" Target="../media/image6.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7.xml"/><Relationship Id="rId3" Type="http://schemas.openxmlformats.org/officeDocument/2006/relationships/image" Target="../media/image12.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8.xml"/><Relationship Id="rId3" Type="http://schemas.openxmlformats.org/officeDocument/2006/relationships/image" Target="../media/image4.jpg"/><Relationship Id="rId4" Type="http://schemas.openxmlformats.org/officeDocument/2006/relationships/image" Target="../media/image11.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9.xml"/><Relationship Id="rId3" Type="http://schemas.openxmlformats.org/officeDocument/2006/relationships/image" Target="../media/image4.jpg"/><Relationship Id="rId4" Type="http://schemas.openxmlformats.org/officeDocument/2006/relationships/image" Target="../media/image8.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3" name="Shape 83"/>
        <p:cNvGrpSpPr/>
        <p:nvPr/>
      </p:nvGrpSpPr>
      <p:grpSpPr>
        <a:xfrm>
          <a:off x="0" y="0"/>
          <a:ext cx="0" cy="0"/>
          <a:chOff x="0" y="0"/>
          <a:chExt cx="0" cy="0"/>
        </a:xfrm>
      </p:grpSpPr>
      <p:pic>
        <p:nvPicPr>
          <p:cNvPr id="84" name="Google Shape;84;p1"/>
          <p:cNvPicPr preferRelativeResize="0"/>
          <p:nvPr/>
        </p:nvPicPr>
        <p:blipFill rotWithShape="1">
          <a:blip r:embed="rId3">
            <a:alphaModFix/>
          </a:blip>
          <a:srcRect b="7786" l="0" r="0" t="7786"/>
          <a:stretch/>
        </p:blipFill>
        <p:spPr>
          <a:xfrm>
            <a:off x="0" y="0"/>
            <a:ext cx="18288000" cy="10287000"/>
          </a:xfrm>
          <a:prstGeom prst="rect">
            <a:avLst/>
          </a:prstGeom>
          <a:noFill/>
          <a:ln>
            <a:noFill/>
          </a:ln>
        </p:spPr>
      </p:pic>
      <p:grpSp>
        <p:nvGrpSpPr>
          <p:cNvPr id="85" name="Google Shape;85;p1"/>
          <p:cNvGrpSpPr/>
          <p:nvPr/>
        </p:nvGrpSpPr>
        <p:grpSpPr>
          <a:xfrm>
            <a:off x="0" y="8271245"/>
            <a:ext cx="18287996" cy="3230764"/>
            <a:chOff x="0" y="-38100"/>
            <a:chExt cx="4816592" cy="850900"/>
          </a:xfrm>
        </p:grpSpPr>
        <p:sp>
          <p:nvSpPr>
            <p:cNvPr id="86" name="Google Shape;86;p1"/>
            <p:cNvSpPr/>
            <p:nvPr/>
          </p:nvSpPr>
          <p:spPr>
            <a:xfrm>
              <a:off x="0" y="0"/>
              <a:ext cx="4816592" cy="492798"/>
            </a:xfrm>
            <a:custGeom>
              <a:rect b="b" l="l" r="r" t="t"/>
              <a:pathLst>
                <a:path extrusionOk="0" h="492798" w="4816592">
                  <a:moveTo>
                    <a:pt x="0" y="0"/>
                  </a:moveTo>
                  <a:lnTo>
                    <a:pt x="4816592" y="0"/>
                  </a:lnTo>
                  <a:lnTo>
                    <a:pt x="4816592" y="492798"/>
                  </a:lnTo>
                  <a:lnTo>
                    <a:pt x="0" y="492798"/>
                  </a:lnTo>
                  <a:close/>
                </a:path>
              </a:pathLst>
            </a:custGeom>
            <a:solidFill>
              <a:srgbClr val="000000">
                <a:alpha val="22352"/>
              </a:srgbClr>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87" name="Google Shape;87;p1"/>
            <p:cNvSpPr txBox="1"/>
            <p:nvPr/>
          </p:nvSpPr>
          <p:spPr>
            <a:xfrm>
              <a:off x="0" y="-38100"/>
              <a:ext cx="812800" cy="850900"/>
            </a:xfrm>
            <a:prstGeom prst="rect">
              <a:avLst/>
            </a:prstGeom>
            <a:noFill/>
            <a:ln>
              <a:noFill/>
            </a:ln>
          </p:spPr>
          <p:txBody>
            <a:bodyPr anchorCtr="0" anchor="ctr" bIns="50800" lIns="50800" spcFirstLastPara="1" rIns="50800" wrap="square" tIns="50800">
              <a:noAutofit/>
            </a:bodyPr>
            <a:lstStyle/>
            <a:p>
              <a:pPr indent="0" lvl="0" marL="0" marR="0" rtl="0" algn="ctr">
                <a:lnSpc>
                  <a:spcPct val="147722"/>
                </a:lnSpc>
                <a:spcBef>
                  <a:spcPts val="0"/>
                </a:spcBef>
                <a:spcAft>
                  <a:spcPts val="0"/>
                </a:spcAft>
                <a:buNone/>
              </a:pPr>
              <a:r>
                <a:t/>
              </a:r>
              <a:endParaRPr sz="1800">
                <a:solidFill>
                  <a:schemeClr val="dk1"/>
                </a:solidFill>
                <a:latin typeface="Calibri"/>
                <a:ea typeface="Calibri"/>
                <a:cs typeface="Calibri"/>
                <a:sym typeface="Calibri"/>
              </a:endParaRPr>
            </a:p>
          </p:txBody>
        </p:sp>
      </p:grpSp>
      <p:grpSp>
        <p:nvGrpSpPr>
          <p:cNvPr id="88" name="Google Shape;88;p1"/>
          <p:cNvGrpSpPr/>
          <p:nvPr/>
        </p:nvGrpSpPr>
        <p:grpSpPr>
          <a:xfrm>
            <a:off x="0" y="-199071"/>
            <a:ext cx="18287996" cy="10540481"/>
            <a:chOff x="0" y="-38100"/>
            <a:chExt cx="4816592" cy="2776094"/>
          </a:xfrm>
        </p:grpSpPr>
        <p:sp>
          <p:nvSpPr>
            <p:cNvPr id="89" name="Google Shape;89;p1"/>
            <p:cNvSpPr/>
            <p:nvPr/>
          </p:nvSpPr>
          <p:spPr>
            <a:xfrm>
              <a:off x="0" y="0"/>
              <a:ext cx="4816592" cy="2737994"/>
            </a:xfrm>
            <a:custGeom>
              <a:rect b="b" l="l" r="r" t="t"/>
              <a:pathLst>
                <a:path extrusionOk="0" h="2737994" w="4816592">
                  <a:moveTo>
                    <a:pt x="0" y="0"/>
                  </a:moveTo>
                  <a:lnTo>
                    <a:pt x="4816592" y="0"/>
                  </a:lnTo>
                  <a:lnTo>
                    <a:pt x="4816592" y="2737994"/>
                  </a:lnTo>
                  <a:lnTo>
                    <a:pt x="0" y="2737994"/>
                  </a:lnTo>
                  <a:close/>
                </a:path>
              </a:pathLst>
            </a:custGeom>
            <a:solidFill>
              <a:srgbClr val="000000">
                <a:alpha val="26666"/>
              </a:srgbClr>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90" name="Google Shape;90;p1"/>
            <p:cNvSpPr txBox="1"/>
            <p:nvPr/>
          </p:nvSpPr>
          <p:spPr>
            <a:xfrm>
              <a:off x="0" y="-38100"/>
              <a:ext cx="812800" cy="850900"/>
            </a:xfrm>
            <a:prstGeom prst="rect">
              <a:avLst/>
            </a:prstGeom>
            <a:noFill/>
            <a:ln>
              <a:noFill/>
            </a:ln>
          </p:spPr>
          <p:txBody>
            <a:bodyPr anchorCtr="0" anchor="ctr" bIns="50800" lIns="50800" spcFirstLastPara="1" rIns="50800" wrap="square" tIns="50800">
              <a:noAutofit/>
            </a:bodyPr>
            <a:lstStyle/>
            <a:p>
              <a:pPr indent="0" lvl="0" marL="0" marR="0" rtl="0" algn="ctr">
                <a:lnSpc>
                  <a:spcPct val="147722"/>
                </a:lnSpc>
                <a:spcBef>
                  <a:spcPts val="0"/>
                </a:spcBef>
                <a:spcAft>
                  <a:spcPts val="0"/>
                </a:spcAft>
                <a:buNone/>
              </a:pPr>
              <a:r>
                <a:t/>
              </a:r>
              <a:endParaRPr sz="1800">
                <a:solidFill>
                  <a:schemeClr val="dk1"/>
                </a:solidFill>
                <a:latin typeface="Calibri"/>
                <a:ea typeface="Calibri"/>
                <a:cs typeface="Calibri"/>
                <a:sym typeface="Calibri"/>
              </a:endParaRPr>
            </a:p>
          </p:txBody>
        </p:sp>
      </p:grpSp>
      <p:sp>
        <p:nvSpPr>
          <p:cNvPr id="91" name="Google Shape;91;p1"/>
          <p:cNvSpPr/>
          <p:nvPr/>
        </p:nvSpPr>
        <p:spPr>
          <a:xfrm>
            <a:off x="240319" y="9055059"/>
            <a:ext cx="5844285" cy="662352"/>
          </a:xfrm>
          <a:custGeom>
            <a:rect b="b" l="l" r="r" t="t"/>
            <a:pathLst>
              <a:path extrusionOk="0" h="662352" w="5844285">
                <a:moveTo>
                  <a:pt x="0" y="0"/>
                </a:moveTo>
                <a:lnTo>
                  <a:pt x="5844285" y="0"/>
                </a:lnTo>
                <a:lnTo>
                  <a:pt x="5844285" y="662352"/>
                </a:lnTo>
                <a:lnTo>
                  <a:pt x="0" y="662352"/>
                </a:lnTo>
                <a:lnTo>
                  <a:pt x="0" y="0"/>
                </a:lnTo>
                <a:close/>
              </a:path>
            </a:pathLst>
          </a:custGeom>
          <a:blipFill rotWithShape="1">
            <a:blip r:embed="rId4">
              <a:alphaModFix/>
            </a:blip>
            <a:stretch>
              <a:fillRect b="0" l="0" r="0" t="0"/>
            </a:stretch>
          </a:blip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cxnSp>
        <p:nvCxnSpPr>
          <p:cNvPr id="92" name="Google Shape;92;p1"/>
          <p:cNvCxnSpPr/>
          <p:nvPr/>
        </p:nvCxnSpPr>
        <p:spPr>
          <a:xfrm>
            <a:off x="5735841" y="2221820"/>
            <a:ext cx="6816319" cy="0"/>
          </a:xfrm>
          <a:prstGeom prst="straightConnector1">
            <a:avLst/>
          </a:prstGeom>
          <a:noFill/>
          <a:ln cap="flat" cmpd="sng" w="171450">
            <a:solidFill>
              <a:srgbClr val="FFFFFF"/>
            </a:solidFill>
            <a:prstDash val="solid"/>
            <a:round/>
            <a:headEnd len="sm" w="sm" type="none"/>
            <a:tailEnd len="sm" w="sm" type="none"/>
          </a:ln>
        </p:spPr>
      </p:cxnSp>
      <p:sp>
        <p:nvSpPr>
          <p:cNvPr id="93" name="Google Shape;93;p1"/>
          <p:cNvSpPr txBox="1"/>
          <p:nvPr/>
        </p:nvSpPr>
        <p:spPr>
          <a:xfrm>
            <a:off x="1293300" y="3136575"/>
            <a:ext cx="16001100" cy="1062000"/>
          </a:xfrm>
          <a:prstGeom prst="rect">
            <a:avLst/>
          </a:prstGeom>
          <a:noFill/>
          <a:ln>
            <a:noFill/>
          </a:ln>
        </p:spPr>
        <p:txBody>
          <a:bodyPr anchorCtr="0" anchor="t" bIns="0" lIns="0" spcFirstLastPara="1" rIns="0" wrap="square" tIns="0">
            <a:spAutoFit/>
          </a:bodyPr>
          <a:lstStyle/>
          <a:p>
            <a:pPr indent="0" lvl="0" marL="0" marR="0" rtl="0" algn="ctr">
              <a:lnSpc>
                <a:spcPct val="140005"/>
              </a:lnSpc>
              <a:spcBef>
                <a:spcPts val="0"/>
              </a:spcBef>
              <a:spcAft>
                <a:spcPts val="0"/>
              </a:spcAft>
              <a:buNone/>
            </a:pPr>
            <a:r>
              <a:rPr lang="en-US" sz="6899">
                <a:solidFill>
                  <a:srgbClr val="FFFFFF"/>
                </a:solidFill>
                <a:latin typeface="Arial"/>
                <a:ea typeface="Arial"/>
                <a:cs typeface="Arial"/>
                <a:sym typeface="Arial"/>
              </a:rPr>
              <a:t>Module 1: </a:t>
            </a:r>
            <a:r>
              <a:rPr lang="en-US" sz="6899">
                <a:solidFill>
                  <a:srgbClr val="FFFFFF"/>
                </a:solidFill>
                <a:latin typeface="Arial"/>
                <a:ea typeface="Arial"/>
                <a:cs typeface="Arial"/>
                <a:sym typeface="Arial"/>
              </a:rPr>
              <a:t>Introduction </a:t>
            </a:r>
            <a:r>
              <a:rPr lang="en-US" sz="6899">
                <a:solidFill>
                  <a:srgbClr val="FFFFFF"/>
                </a:solidFill>
              </a:rPr>
              <a:t>à l’investissement</a:t>
            </a:r>
            <a:endParaRPr/>
          </a:p>
        </p:txBody>
      </p:sp>
      <p:sp>
        <p:nvSpPr>
          <p:cNvPr id="94" name="Google Shape;94;p1"/>
          <p:cNvSpPr txBox="1"/>
          <p:nvPr/>
        </p:nvSpPr>
        <p:spPr>
          <a:xfrm>
            <a:off x="2844224" y="5067300"/>
            <a:ext cx="12599700" cy="1329900"/>
          </a:xfrm>
          <a:prstGeom prst="rect">
            <a:avLst/>
          </a:prstGeom>
          <a:noFill/>
          <a:ln>
            <a:noFill/>
          </a:ln>
        </p:spPr>
        <p:txBody>
          <a:bodyPr anchorCtr="0" anchor="t" bIns="0" lIns="0" spcFirstLastPara="1" rIns="0" wrap="square" tIns="0">
            <a:spAutoFit/>
          </a:bodyPr>
          <a:lstStyle/>
          <a:p>
            <a:pPr indent="0" lvl="0" marL="0" marR="0" rtl="0" algn="ctr">
              <a:lnSpc>
                <a:spcPct val="140000"/>
              </a:lnSpc>
              <a:spcBef>
                <a:spcPts val="0"/>
              </a:spcBef>
              <a:spcAft>
                <a:spcPts val="0"/>
              </a:spcAft>
              <a:buNone/>
            </a:pPr>
            <a:r>
              <a:rPr lang="en-US" sz="3600">
                <a:solidFill>
                  <a:srgbClr val="FFFFFF"/>
                </a:solidFill>
              </a:rPr>
              <a:t>Revue des actifs financiers</a:t>
            </a:r>
            <a:r>
              <a:rPr lang="en-US" sz="3600">
                <a:solidFill>
                  <a:srgbClr val="FFFFFF"/>
                </a:solidFill>
                <a:latin typeface="Arial"/>
                <a:ea typeface="Arial"/>
                <a:cs typeface="Arial"/>
                <a:sym typeface="Arial"/>
              </a:rPr>
              <a:t> </a:t>
            </a:r>
            <a:r>
              <a:rPr lang="en-US" sz="3600">
                <a:solidFill>
                  <a:srgbClr val="FFFFFF"/>
                </a:solidFill>
              </a:rPr>
              <a:t>et pourquoi/comment aligner ses investissements en faveur de la protection du </a:t>
            </a:r>
            <a:r>
              <a:rPr lang="en-US" sz="3600">
                <a:solidFill>
                  <a:srgbClr val="FFFFFF"/>
                </a:solidFill>
                <a:latin typeface="Arial"/>
                <a:ea typeface="Arial"/>
                <a:cs typeface="Arial"/>
                <a:sym typeface="Arial"/>
              </a:rPr>
              <a:t>climat</a:t>
            </a:r>
            <a:endParaRPr/>
          </a:p>
        </p:txBody>
      </p:sp>
      <p:sp>
        <p:nvSpPr>
          <p:cNvPr id="95" name="Google Shape;95;p1"/>
          <p:cNvSpPr txBox="1"/>
          <p:nvPr/>
        </p:nvSpPr>
        <p:spPr>
          <a:xfrm>
            <a:off x="14237234" y="9055059"/>
            <a:ext cx="4050900" cy="1471500"/>
          </a:xfrm>
          <a:prstGeom prst="rect">
            <a:avLst/>
          </a:prstGeom>
          <a:noFill/>
          <a:ln>
            <a:noFill/>
          </a:ln>
        </p:spPr>
        <p:txBody>
          <a:bodyPr anchorCtr="0" anchor="t" bIns="0" lIns="0" spcFirstLastPara="1" rIns="0" wrap="square" tIns="0">
            <a:spAutoFit/>
          </a:bodyPr>
          <a:lstStyle/>
          <a:p>
            <a:pPr indent="0" lvl="0" marL="0" marR="0" rtl="0" algn="ctr">
              <a:lnSpc>
                <a:spcPct val="264388"/>
              </a:lnSpc>
              <a:spcBef>
                <a:spcPts val="0"/>
              </a:spcBef>
              <a:spcAft>
                <a:spcPts val="0"/>
              </a:spcAft>
              <a:buNone/>
            </a:pPr>
            <a:r>
              <a:t/>
            </a:r>
            <a:endParaRPr sz="1800">
              <a:solidFill>
                <a:schemeClr val="dk1"/>
              </a:solidFill>
              <a:latin typeface="Calibri"/>
              <a:ea typeface="Calibri"/>
              <a:cs typeface="Calibri"/>
              <a:sym typeface="Calibri"/>
            </a:endParaRPr>
          </a:p>
          <a:p>
            <a:pPr indent="0" lvl="0" marL="0" marR="0" rtl="0" algn="ctr">
              <a:lnSpc>
                <a:spcPct val="140000"/>
              </a:lnSpc>
              <a:spcBef>
                <a:spcPts val="0"/>
              </a:spcBef>
              <a:spcAft>
                <a:spcPts val="0"/>
              </a:spcAft>
              <a:buNone/>
            </a:pPr>
            <a:r>
              <a:rPr lang="en-US" sz="2000">
                <a:solidFill>
                  <a:srgbClr val="FFFFFF"/>
                </a:solidFill>
                <a:latin typeface="Arial"/>
                <a:ea typeface="Arial"/>
                <a:cs typeface="Arial"/>
                <a:sym typeface="Arial"/>
              </a:rPr>
              <a:t>©BETTER FINANCE F2iC 2023</a:t>
            </a:r>
            <a:endParaRPr/>
          </a:p>
          <a:p>
            <a:pPr indent="0" lvl="0" marL="0" marR="0" rtl="0" algn="ctr">
              <a:lnSpc>
                <a:spcPct val="237950"/>
              </a:lnSpc>
              <a:spcBef>
                <a:spcPts val="0"/>
              </a:spcBef>
              <a:spcAft>
                <a:spcPts val="0"/>
              </a:spcAft>
              <a:buNone/>
            </a:pPr>
            <a:r>
              <a:t/>
            </a:r>
            <a:endParaRPr sz="2000">
              <a:solidFill>
                <a:srgbClr val="FFFFFF"/>
              </a:solidFill>
              <a:latin typeface="Arial"/>
              <a:ea typeface="Arial"/>
              <a:cs typeface="Arial"/>
              <a:sym typeface="Arial"/>
            </a:endParaRPr>
          </a:p>
        </p:txBody>
      </p:sp>
      <p:pic>
        <p:nvPicPr>
          <p:cNvPr id="96" name="Google Shape;96;p1"/>
          <p:cNvPicPr preferRelativeResize="0"/>
          <p:nvPr/>
        </p:nvPicPr>
        <p:blipFill>
          <a:blip r:embed="rId5">
            <a:alphaModFix/>
          </a:blip>
          <a:stretch>
            <a:fillRect/>
          </a:stretch>
        </p:blipFill>
        <p:spPr>
          <a:xfrm>
            <a:off x="6677903" y="8438663"/>
            <a:ext cx="3218998" cy="1895124"/>
          </a:xfrm>
          <a:prstGeom prst="rect">
            <a:avLst/>
          </a:prstGeom>
          <a:noFill/>
          <a:ln>
            <a:noFill/>
          </a:ln>
        </p:spPr>
      </p:pic>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71" name="Shape 271"/>
        <p:cNvGrpSpPr/>
        <p:nvPr/>
      </p:nvGrpSpPr>
      <p:grpSpPr>
        <a:xfrm>
          <a:off x="0" y="0"/>
          <a:ext cx="0" cy="0"/>
          <a:chOff x="0" y="0"/>
          <a:chExt cx="0" cy="0"/>
        </a:xfrm>
      </p:grpSpPr>
      <p:pic>
        <p:nvPicPr>
          <p:cNvPr id="272" name="Google Shape;272;p5"/>
          <p:cNvPicPr preferRelativeResize="0"/>
          <p:nvPr/>
        </p:nvPicPr>
        <p:blipFill rotWithShape="1">
          <a:blip r:embed="rId3">
            <a:alphaModFix/>
          </a:blip>
          <a:srcRect b="7786" l="0" r="0" t="7786"/>
          <a:stretch/>
        </p:blipFill>
        <p:spPr>
          <a:xfrm>
            <a:off x="0" y="0"/>
            <a:ext cx="18288000" cy="10287000"/>
          </a:xfrm>
          <a:prstGeom prst="rect">
            <a:avLst/>
          </a:prstGeom>
          <a:noFill/>
          <a:ln>
            <a:noFill/>
          </a:ln>
        </p:spPr>
      </p:pic>
      <p:grpSp>
        <p:nvGrpSpPr>
          <p:cNvPr id="273" name="Google Shape;273;p5"/>
          <p:cNvGrpSpPr/>
          <p:nvPr/>
        </p:nvGrpSpPr>
        <p:grpSpPr>
          <a:xfrm>
            <a:off x="0" y="-144661"/>
            <a:ext cx="18287996" cy="10431661"/>
            <a:chOff x="0" y="-38100"/>
            <a:chExt cx="4816592" cy="2747433"/>
          </a:xfrm>
        </p:grpSpPr>
        <p:sp>
          <p:nvSpPr>
            <p:cNvPr id="274" name="Google Shape;274;p5"/>
            <p:cNvSpPr/>
            <p:nvPr/>
          </p:nvSpPr>
          <p:spPr>
            <a:xfrm>
              <a:off x="0" y="0"/>
              <a:ext cx="4816592" cy="2709333"/>
            </a:xfrm>
            <a:custGeom>
              <a:rect b="b" l="l" r="r" t="t"/>
              <a:pathLst>
                <a:path extrusionOk="0" h="2709333" w="4816592">
                  <a:moveTo>
                    <a:pt x="0" y="0"/>
                  </a:moveTo>
                  <a:lnTo>
                    <a:pt x="4816592" y="0"/>
                  </a:lnTo>
                  <a:lnTo>
                    <a:pt x="4816592" y="2709333"/>
                  </a:lnTo>
                  <a:lnTo>
                    <a:pt x="0" y="2709333"/>
                  </a:lnTo>
                  <a:close/>
                </a:path>
              </a:pathLst>
            </a:custGeom>
            <a:solidFill>
              <a:srgbClr val="000000">
                <a:alpha val="22352"/>
              </a:srgbClr>
            </a:solidFill>
            <a:ln>
              <a:noFill/>
            </a:ln>
          </p:spPr>
          <p:txBody>
            <a:bodyPr anchorCtr="0" anchor="t" bIns="45700" lIns="91425" spcFirstLastPara="1" rIns="91425" wrap="square" tIns="45700">
              <a:noAutofit/>
            </a:bodyPr>
            <a:lstStyle/>
            <a:p>
              <a:pPr indent="0" lvl="0" marL="0" marR="0" rtl="0" algn="l">
                <a:spcBef>
                  <a:spcPts val="0"/>
                </a:spcBef>
                <a:spcAft>
                  <a:spcPts val="0"/>
                </a:spcAft>
                <a:buClr>
                  <a:srgbClr val="000000"/>
                </a:buClr>
                <a:buFont typeface="Arial"/>
                <a:buNone/>
              </a:pPr>
              <a:r>
                <a:t/>
              </a:r>
              <a:endParaRPr sz="1800">
                <a:solidFill>
                  <a:schemeClr val="dk1"/>
                </a:solidFill>
                <a:latin typeface="Calibri"/>
                <a:ea typeface="Calibri"/>
                <a:cs typeface="Calibri"/>
                <a:sym typeface="Calibri"/>
              </a:endParaRPr>
            </a:p>
          </p:txBody>
        </p:sp>
        <p:sp>
          <p:nvSpPr>
            <p:cNvPr id="275" name="Google Shape;275;p5"/>
            <p:cNvSpPr txBox="1"/>
            <p:nvPr/>
          </p:nvSpPr>
          <p:spPr>
            <a:xfrm>
              <a:off x="0" y="-38100"/>
              <a:ext cx="812800" cy="850900"/>
            </a:xfrm>
            <a:prstGeom prst="rect">
              <a:avLst/>
            </a:prstGeom>
            <a:noFill/>
            <a:ln>
              <a:noFill/>
            </a:ln>
          </p:spPr>
          <p:txBody>
            <a:bodyPr anchorCtr="0" anchor="ctr" bIns="50800" lIns="50800" spcFirstLastPara="1" rIns="50800" wrap="square" tIns="50800">
              <a:noAutofit/>
            </a:bodyPr>
            <a:lstStyle/>
            <a:p>
              <a:pPr indent="0" lvl="0" marL="0" marR="0" rtl="0" algn="ctr">
                <a:lnSpc>
                  <a:spcPct val="147722"/>
                </a:lnSpc>
                <a:spcBef>
                  <a:spcPts val="0"/>
                </a:spcBef>
                <a:spcAft>
                  <a:spcPts val="0"/>
                </a:spcAft>
                <a:buNone/>
              </a:pPr>
              <a:r>
                <a:t/>
              </a:r>
              <a:endParaRPr sz="1800">
                <a:solidFill>
                  <a:schemeClr val="dk1"/>
                </a:solidFill>
                <a:latin typeface="Calibri"/>
                <a:ea typeface="Calibri"/>
                <a:cs typeface="Calibri"/>
                <a:sym typeface="Calibri"/>
              </a:endParaRPr>
            </a:p>
          </p:txBody>
        </p:sp>
      </p:grpSp>
      <p:grpSp>
        <p:nvGrpSpPr>
          <p:cNvPr id="276" name="Google Shape;276;p5"/>
          <p:cNvGrpSpPr/>
          <p:nvPr/>
        </p:nvGrpSpPr>
        <p:grpSpPr>
          <a:xfrm>
            <a:off x="0" y="9291850"/>
            <a:ext cx="18287996" cy="3230762"/>
            <a:chOff x="0" y="-38100"/>
            <a:chExt cx="4816592" cy="850900"/>
          </a:xfrm>
        </p:grpSpPr>
        <p:sp>
          <p:nvSpPr>
            <p:cNvPr id="277" name="Google Shape;277;p5"/>
            <p:cNvSpPr/>
            <p:nvPr/>
          </p:nvSpPr>
          <p:spPr>
            <a:xfrm>
              <a:off x="0" y="0"/>
              <a:ext cx="4816592" cy="223997"/>
            </a:xfrm>
            <a:custGeom>
              <a:rect b="b" l="l" r="r" t="t"/>
              <a:pathLst>
                <a:path extrusionOk="0" h="223997" w="4816592">
                  <a:moveTo>
                    <a:pt x="0" y="0"/>
                  </a:moveTo>
                  <a:lnTo>
                    <a:pt x="4816592" y="0"/>
                  </a:lnTo>
                  <a:lnTo>
                    <a:pt x="4816592" y="223997"/>
                  </a:lnTo>
                  <a:lnTo>
                    <a:pt x="0" y="223997"/>
                  </a:lnTo>
                  <a:close/>
                </a:path>
              </a:pathLst>
            </a:custGeom>
            <a:solidFill>
              <a:srgbClr val="000000">
                <a:alpha val="22352"/>
              </a:srgbClr>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278" name="Google Shape;278;p5"/>
            <p:cNvSpPr txBox="1"/>
            <p:nvPr/>
          </p:nvSpPr>
          <p:spPr>
            <a:xfrm>
              <a:off x="0" y="-38100"/>
              <a:ext cx="812800" cy="850900"/>
            </a:xfrm>
            <a:prstGeom prst="rect">
              <a:avLst/>
            </a:prstGeom>
            <a:noFill/>
            <a:ln>
              <a:noFill/>
            </a:ln>
          </p:spPr>
          <p:txBody>
            <a:bodyPr anchorCtr="0" anchor="ctr" bIns="50800" lIns="50800" spcFirstLastPara="1" rIns="50800" wrap="square" tIns="50800">
              <a:noAutofit/>
            </a:bodyPr>
            <a:lstStyle/>
            <a:p>
              <a:pPr indent="0" lvl="0" marL="0" marR="0" rtl="0" algn="ctr">
                <a:lnSpc>
                  <a:spcPct val="147722"/>
                </a:lnSpc>
                <a:spcBef>
                  <a:spcPts val="0"/>
                </a:spcBef>
                <a:spcAft>
                  <a:spcPts val="0"/>
                </a:spcAft>
                <a:buNone/>
              </a:pPr>
              <a:r>
                <a:t/>
              </a:r>
              <a:endParaRPr sz="1800">
                <a:solidFill>
                  <a:schemeClr val="dk1"/>
                </a:solidFill>
                <a:latin typeface="Calibri"/>
                <a:ea typeface="Calibri"/>
                <a:cs typeface="Calibri"/>
                <a:sym typeface="Calibri"/>
              </a:endParaRPr>
            </a:p>
          </p:txBody>
        </p:sp>
      </p:grpSp>
      <p:grpSp>
        <p:nvGrpSpPr>
          <p:cNvPr id="279" name="Google Shape;279;p5"/>
          <p:cNvGrpSpPr/>
          <p:nvPr/>
        </p:nvGrpSpPr>
        <p:grpSpPr>
          <a:xfrm>
            <a:off x="226800" y="3485717"/>
            <a:ext cx="5075570" cy="5067535"/>
            <a:chOff x="0" y="-38100"/>
            <a:chExt cx="1302664" cy="850900"/>
          </a:xfrm>
        </p:grpSpPr>
        <p:sp>
          <p:nvSpPr>
            <p:cNvPr id="280" name="Google Shape;280;p5"/>
            <p:cNvSpPr/>
            <p:nvPr/>
          </p:nvSpPr>
          <p:spPr>
            <a:xfrm>
              <a:off x="0" y="0"/>
              <a:ext cx="1302664" cy="762784"/>
            </a:xfrm>
            <a:custGeom>
              <a:rect b="b" l="l" r="r" t="t"/>
              <a:pathLst>
                <a:path extrusionOk="0" h="762784" w="1302664">
                  <a:moveTo>
                    <a:pt x="79829" y="0"/>
                  </a:moveTo>
                  <a:lnTo>
                    <a:pt x="1222835" y="0"/>
                  </a:lnTo>
                  <a:cubicBezTo>
                    <a:pt x="1244007" y="0"/>
                    <a:pt x="1264312" y="8411"/>
                    <a:pt x="1279283" y="23381"/>
                  </a:cubicBezTo>
                  <a:cubicBezTo>
                    <a:pt x="1294254" y="38352"/>
                    <a:pt x="1302664" y="58657"/>
                    <a:pt x="1302664" y="79829"/>
                  </a:cubicBezTo>
                  <a:lnTo>
                    <a:pt x="1302664" y="682955"/>
                  </a:lnTo>
                  <a:cubicBezTo>
                    <a:pt x="1302664" y="704127"/>
                    <a:pt x="1294254" y="724431"/>
                    <a:pt x="1279283" y="739402"/>
                  </a:cubicBezTo>
                  <a:cubicBezTo>
                    <a:pt x="1264312" y="754373"/>
                    <a:pt x="1244007" y="762784"/>
                    <a:pt x="1222835" y="762784"/>
                  </a:cubicBezTo>
                  <a:lnTo>
                    <a:pt x="79829" y="762784"/>
                  </a:lnTo>
                  <a:cubicBezTo>
                    <a:pt x="58657" y="762784"/>
                    <a:pt x="38352" y="754373"/>
                    <a:pt x="23381" y="739402"/>
                  </a:cubicBezTo>
                  <a:cubicBezTo>
                    <a:pt x="8411" y="724431"/>
                    <a:pt x="0" y="704127"/>
                    <a:pt x="0" y="682955"/>
                  </a:cubicBezTo>
                  <a:lnTo>
                    <a:pt x="0" y="79829"/>
                  </a:lnTo>
                  <a:cubicBezTo>
                    <a:pt x="0" y="58657"/>
                    <a:pt x="8411" y="38352"/>
                    <a:pt x="23381" y="23381"/>
                  </a:cubicBezTo>
                  <a:cubicBezTo>
                    <a:pt x="38352" y="8411"/>
                    <a:pt x="58657" y="0"/>
                    <a:pt x="79829" y="0"/>
                  </a:cubicBezTo>
                  <a:close/>
                </a:path>
              </a:pathLst>
            </a:custGeom>
            <a:solidFill>
              <a:srgbClr val="000000">
                <a:alpha val="35294"/>
              </a:srgbClr>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281" name="Google Shape;281;p5"/>
            <p:cNvSpPr txBox="1"/>
            <p:nvPr/>
          </p:nvSpPr>
          <p:spPr>
            <a:xfrm>
              <a:off x="0" y="-38100"/>
              <a:ext cx="812800" cy="850900"/>
            </a:xfrm>
            <a:prstGeom prst="rect">
              <a:avLst/>
            </a:prstGeom>
            <a:noFill/>
            <a:ln>
              <a:noFill/>
            </a:ln>
          </p:spPr>
          <p:txBody>
            <a:bodyPr anchorCtr="0" anchor="ctr" bIns="50800" lIns="50800" spcFirstLastPara="1" rIns="50800" wrap="square" tIns="50800">
              <a:noAutofit/>
            </a:bodyPr>
            <a:lstStyle/>
            <a:p>
              <a:pPr indent="0" lvl="0" marL="0" marR="0" rtl="0" algn="ctr">
                <a:lnSpc>
                  <a:spcPct val="147722"/>
                </a:lnSpc>
                <a:spcBef>
                  <a:spcPts val="0"/>
                </a:spcBef>
                <a:spcAft>
                  <a:spcPts val="0"/>
                </a:spcAft>
                <a:buNone/>
              </a:pPr>
              <a:r>
                <a:t/>
              </a:r>
              <a:endParaRPr sz="1800">
                <a:solidFill>
                  <a:schemeClr val="dk1"/>
                </a:solidFill>
                <a:latin typeface="Calibri"/>
                <a:ea typeface="Calibri"/>
                <a:cs typeface="Calibri"/>
                <a:sym typeface="Calibri"/>
              </a:endParaRPr>
            </a:p>
          </p:txBody>
        </p:sp>
      </p:grpSp>
      <p:grpSp>
        <p:nvGrpSpPr>
          <p:cNvPr id="282" name="Google Shape;282;p5"/>
          <p:cNvGrpSpPr/>
          <p:nvPr/>
        </p:nvGrpSpPr>
        <p:grpSpPr>
          <a:xfrm>
            <a:off x="13119575" y="3485718"/>
            <a:ext cx="4946085" cy="4663017"/>
            <a:chOff x="0" y="-38100"/>
            <a:chExt cx="1302664" cy="850900"/>
          </a:xfrm>
        </p:grpSpPr>
        <p:sp>
          <p:nvSpPr>
            <p:cNvPr id="283" name="Google Shape;283;p5"/>
            <p:cNvSpPr/>
            <p:nvPr/>
          </p:nvSpPr>
          <p:spPr>
            <a:xfrm>
              <a:off x="0" y="0"/>
              <a:ext cx="1302664" cy="762784"/>
            </a:xfrm>
            <a:custGeom>
              <a:rect b="b" l="l" r="r" t="t"/>
              <a:pathLst>
                <a:path extrusionOk="0" h="762784" w="1302664">
                  <a:moveTo>
                    <a:pt x="79829" y="0"/>
                  </a:moveTo>
                  <a:lnTo>
                    <a:pt x="1222835" y="0"/>
                  </a:lnTo>
                  <a:cubicBezTo>
                    <a:pt x="1244007" y="0"/>
                    <a:pt x="1264312" y="8411"/>
                    <a:pt x="1279283" y="23381"/>
                  </a:cubicBezTo>
                  <a:cubicBezTo>
                    <a:pt x="1294254" y="38352"/>
                    <a:pt x="1302664" y="58657"/>
                    <a:pt x="1302664" y="79829"/>
                  </a:cubicBezTo>
                  <a:lnTo>
                    <a:pt x="1302664" y="682955"/>
                  </a:lnTo>
                  <a:cubicBezTo>
                    <a:pt x="1302664" y="704127"/>
                    <a:pt x="1294254" y="724431"/>
                    <a:pt x="1279283" y="739402"/>
                  </a:cubicBezTo>
                  <a:cubicBezTo>
                    <a:pt x="1264312" y="754373"/>
                    <a:pt x="1244007" y="762784"/>
                    <a:pt x="1222835" y="762784"/>
                  </a:cubicBezTo>
                  <a:lnTo>
                    <a:pt x="79829" y="762784"/>
                  </a:lnTo>
                  <a:cubicBezTo>
                    <a:pt x="58657" y="762784"/>
                    <a:pt x="38352" y="754373"/>
                    <a:pt x="23381" y="739402"/>
                  </a:cubicBezTo>
                  <a:cubicBezTo>
                    <a:pt x="8411" y="724431"/>
                    <a:pt x="0" y="704127"/>
                    <a:pt x="0" y="682955"/>
                  </a:cubicBezTo>
                  <a:lnTo>
                    <a:pt x="0" y="79829"/>
                  </a:lnTo>
                  <a:cubicBezTo>
                    <a:pt x="0" y="58657"/>
                    <a:pt x="8411" y="38352"/>
                    <a:pt x="23381" y="23381"/>
                  </a:cubicBezTo>
                  <a:cubicBezTo>
                    <a:pt x="38352" y="8411"/>
                    <a:pt x="58657" y="0"/>
                    <a:pt x="79829" y="0"/>
                  </a:cubicBezTo>
                  <a:close/>
                </a:path>
              </a:pathLst>
            </a:custGeom>
            <a:solidFill>
              <a:srgbClr val="000000">
                <a:alpha val="35294"/>
              </a:srgbClr>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284" name="Google Shape;284;p5"/>
            <p:cNvSpPr txBox="1"/>
            <p:nvPr/>
          </p:nvSpPr>
          <p:spPr>
            <a:xfrm>
              <a:off x="0" y="-38100"/>
              <a:ext cx="812800" cy="850900"/>
            </a:xfrm>
            <a:prstGeom prst="rect">
              <a:avLst/>
            </a:prstGeom>
            <a:noFill/>
            <a:ln>
              <a:noFill/>
            </a:ln>
          </p:spPr>
          <p:txBody>
            <a:bodyPr anchorCtr="0" anchor="ctr" bIns="50800" lIns="50800" spcFirstLastPara="1" rIns="50800" wrap="square" tIns="50800">
              <a:noAutofit/>
            </a:bodyPr>
            <a:lstStyle/>
            <a:p>
              <a:pPr indent="0" lvl="0" marL="0" marR="0" rtl="0" algn="ctr">
                <a:lnSpc>
                  <a:spcPct val="147722"/>
                </a:lnSpc>
                <a:spcBef>
                  <a:spcPts val="0"/>
                </a:spcBef>
                <a:spcAft>
                  <a:spcPts val="0"/>
                </a:spcAft>
                <a:buNone/>
              </a:pPr>
              <a:r>
                <a:t/>
              </a:r>
              <a:endParaRPr sz="1800">
                <a:solidFill>
                  <a:schemeClr val="dk1"/>
                </a:solidFill>
                <a:latin typeface="Calibri"/>
                <a:ea typeface="Calibri"/>
                <a:cs typeface="Calibri"/>
                <a:sym typeface="Calibri"/>
              </a:endParaRPr>
            </a:p>
          </p:txBody>
        </p:sp>
      </p:grpSp>
      <p:grpSp>
        <p:nvGrpSpPr>
          <p:cNvPr id="285" name="Google Shape;285;p5"/>
          <p:cNvGrpSpPr/>
          <p:nvPr/>
        </p:nvGrpSpPr>
        <p:grpSpPr>
          <a:xfrm rot="10800000">
            <a:off x="6785720" y="3431349"/>
            <a:ext cx="4716560" cy="4126990"/>
            <a:chOff x="0" y="0"/>
            <a:chExt cx="812800" cy="711200"/>
          </a:xfrm>
        </p:grpSpPr>
        <p:sp>
          <p:nvSpPr>
            <p:cNvPr id="286" name="Google Shape;286;p5"/>
            <p:cNvSpPr/>
            <p:nvPr/>
          </p:nvSpPr>
          <p:spPr>
            <a:xfrm>
              <a:off x="0" y="0"/>
              <a:ext cx="812800" cy="711200"/>
            </a:xfrm>
            <a:custGeom>
              <a:rect b="b" l="l" r="r" t="t"/>
              <a:pathLst>
                <a:path extrusionOk="0" h="711200" w="812800">
                  <a:moveTo>
                    <a:pt x="406400" y="0"/>
                  </a:moveTo>
                  <a:lnTo>
                    <a:pt x="812800" y="711200"/>
                  </a:lnTo>
                  <a:lnTo>
                    <a:pt x="0" y="711200"/>
                  </a:lnTo>
                  <a:lnTo>
                    <a:pt x="406400" y="0"/>
                  </a:lnTo>
                  <a:close/>
                </a:path>
              </a:pathLst>
            </a:custGeom>
            <a:solidFill>
              <a:srgbClr val="80E3FF"/>
            </a:solidFill>
            <a:ln cap="flat" cmpd="sng" w="9525">
              <a:solidFill>
                <a:srgbClr val="FFFFFF"/>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287" name="Google Shape;287;p5"/>
            <p:cNvSpPr txBox="1"/>
            <p:nvPr/>
          </p:nvSpPr>
          <p:spPr>
            <a:xfrm>
              <a:off x="127000" y="301625"/>
              <a:ext cx="558800" cy="358775"/>
            </a:xfrm>
            <a:prstGeom prst="rect">
              <a:avLst/>
            </a:prstGeom>
            <a:noFill/>
            <a:ln>
              <a:noFill/>
            </a:ln>
          </p:spPr>
          <p:txBody>
            <a:bodyPr anchorCtr="0" anchor="ctr" bIns="50800" lIns="50800" spcFirstLastPara="1" rIns="50800" wrap="square" tIns="50800">
              <a:noAutofit/>
            </a:bodyPr>
            <a:lstStyle/>
            <a:p>
              <a:pPr indent="0" lvl="0" marL="0" marR="0" rtl="0" algn="ctr">
                <a:lnSpc>
                  <a:spcPct val="108888"/>
                </a:lnSpc>
                <a:spcBef>
                  <a:spcPts val="0"/>
                </a:spcBef>
                <a:spcAft>
                  <a:spcPts val="0"/>
                </a:spcAft>
                <a:buNone/>
              </a:pPr>
              <a:r>
                <a:t/>
              </a:r>
              <a:endParaRPr sz="1800">
                <a:solidFill>
                  <a:schemeClr val="dk1"/>
                </a:solidFill>
                <a:latin typeface="Calibri"/>
                <a:ea typeface="Calibri"/>
                <a:cs typeface="Calibri"/>
                <a:sym typeface="Calibri"/>
              </a:endParaRPr>
            </a:p>
          </p:txBody>
        </p:sp>
      </p:grpSp>
      <p:grpSp>
        <p:nvGrpSpPr>
          <p:cNvPr id="288" name="Google Shape;288;p5"/>
          <p:cNvGrpSpPr/>
          <p:nvPr/>
        </p:nvGrpSpPr>
        <p:grpSpPr>
          <a:xfrm rot="10800000">
            <a:off x="5606580" y="5494844"/>
            <a:ext cx="2358280" cy="2063495"/>
            <a:chOff x="0" y="0"/>
            <a:chExt cx="812800" cy="711200"/>
          </a:xfrm>
        </p:grpSpPr>
        <p:sp>
          <p:nvSpPr>
            <p:cNvPr id="289" name="Google Shape;289;p5"/>
            <p:cNvSpPr/>
            <p:nvPr/>
          </p:nvSpPr>
          <p:spPr>
            <a:xfrm>
              <a:off x="0" y="0"/>
              <a:ext cx="812800" cy="711200"/>
            </a:xfrm>
            <a:custGeom>
              <a:rect b="b" l="l" r="r" t="t"/>
              <a:pathLst>
                <a:path extrusionOk="0" h="711200" w="812800">
                  <a:moveTo>
                    <a:pt x="406400" y="0"/>
                  </a:moveTo>
                  <a:lnTo>
                    <a:pt x="812800" y="711200"/>
                  </a:lnTo>
                  <a:lnTo>
                    <a:pt x="0" y="711200"/>
                  </a:lnTo>
                  <a:lnTo>
                    <a:pt x="406400" y="0"/>
                  </a:lnTo>
                  <a:close/>
                </a:path>
              </a:pathLst>
            </a:custGeom>
            <a:solidFill>
              <a:srgbClr val="BFF1FF"/>
            </a:solidFill>
            <a:ln cap="flat" cmpd="sng" w="9525">
              <a:solidFill>
                <a:srgbClr val="FFFFFF"/>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290" name="Google Shape;290;p5"/>
            <p:cNvSpPr txBox="1"/>
            <p:nvPr/>
          </p:nvSpPr>
          <p:spPr>
            <a:xfrm>
              <a:off x="127000" y="301625"/>
              <a:ext cx="558800" cy="358775"/>
            </a:xfrm>
            <a:prstGeom prst="rect">
              <a:avLst/>
            </a:prstGeom>
            <a:noFill/>
            <a:ln>
              <a:noFill/>
            </a:ln>
          </p:spPr>
          <p:txBody>
            <a:bodyPr anchorCtr="0" anchor="ctr" bIns="50800" lIns="50800" spcFirstLastPara="1" rIns="50800" wrap="square" tIns="50800">
              <a:noAutofit/>
            </a:bodyPr>
            <a:lstStyle/>
            <a:p>
              <a:pPr indent="0" lvl="0" marL="0" marR="0" rtl="0" algn="ctr">
                <a:lnSpc>
                  <a:spcPct val="108888"/>
                </a:lnSpc>
                <a:spcBef>
                  <a:spcPts val="0"/>
                </a:spcBef>
                <a:spcAft>
                  <a:spcPts val="0"/>
                </a:spcAft>
                <a:buNone/>
              </a:pPr>
              <a:r>
                <a:t/>
              </a:r>
              <a:endParaRPr sz="1800">
                <a:solidFill>
                  <a:schemeClr val="dk1"/>
                </a:solidFill>
                <a:latin typeface="Calibri"/>
                <a:ea typeface="Calibri"/>
                <a:cs typeface="Calibri"/>
                <a:sym typeface="Calibri"/>
              </a:endParaRPr>
            </a:p>
          </p:txBody>
        </p:sp>
      </p:grpSp>
      <p:grpSp>
        <p:nvGrpSpPr>
          <p:cNvPr id="291" name="Google Shape;291;p5"/>
          <p:cNvGrpSpPr/>
          <p:nvPr/>
        </p:nvGrpSpPr>
        <p:grpSpPr>
          <a:xfrm rot="10800000">
            <a:off x="10323140" y="5494844"/>
            <a:ext cx="2358280" cy="2063495"/>
            <a:chOff x="0" y="0"/>
            <a:chExt cx="812800" cy="711200"/>
          </a:xfrm>
        </p:grpSpPr>
        <p:sp>
          <p:nvSpPr>
            <p:cNvPr id="292" name="Google Shape;292;p5"/>
            <p:cNvSpPr/>
            <p:nvPr/>
          </p:nvSpPr>
          <p:spPr>
            <a:xfrm>
              <a:off x="0" y="0"/>
              <a:ext cx="812800" cy="711200"/>
            </a:xfrm>
            <a:custGeom>
              <a:rect b="b" l="l" r="r" t="t"/>
              <a:pathLst>
                <a:path extrusionOk="0" h="711200" w="812800">
                  <a:moveTo>
                    <a:pt x="406400" y="0"/>
                  </a:moveTo>
                  <a:lnTo>
                    <a:pt x="812800" y="711200"/>
                  </a:lnTo>
                  <a:lnTo>
                    <a:pt x="0" y="711200"/>
                  </a:lnTo>
                  <a:lnTo>
                    <a:pt x="406400" y="0"/>
                  </a:lnTo>
                  <a:close/>
                </a:path>
              </a:pathLst>
            </a:custGeom>
            <a:solidFill>
              <a:srgbClr val="BFF1FF"/>
            </a:solidFill>
            <a:ln cap="flat" cmpd="sng" w="9525">
              <a:solidFill>
                <a:srgbClr val="FFFFFF"/>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293" name="Google Shape;293;p5"/>
            <p:cNvSpPr txBox="1"/>
            <p:nvPr/>
          </p:nvSpPr>
          <p:spPr>
            <a:xfrm>
              <a:off x="127000" y="301625"/>
              <a:ext cx="558800" cy="358775"/>
            </a:xfrm>
            <a:prstGeom prst="rect">
              <a:avLst/>
            </a:prstGeom>
            <a:noFill/>
            <a:ln>
              <a:noFill/>
            </a:ln>
          </p:spPr>
          <p:txBody>
            <a:bodyPr anchorCtr="0" anchor="ctr" bIns="50800" lIns="50800" spcFirstLastPara="1" rIns="50800" wrap="square" tIns="50800">
              <a:noAutofit/>
            </a:bodyPr>
            <a:lstStyle/>
            <a:p>
              <a:pPr indent="0" lvl="0" marL="0" marR="0" rtl="0" algn="ctr">
                <a:lnSpc>
                  <a:spcPct val="108888"/>
                </a:lnSpc>
                <a:spcBef>
                  <a:spcPts val="0"/>
                </a:spcBef>
                <a:spcAft>
                  <a:spcPts val="0"/>
                </a:spcAft>
                <a:buNone/>
              </a:pPr>
              <a:r>
                <a:t/>
              </a:r>
              <a:endParaRPr sz="1800">
                <a:solidFill>
                  <a:schemeClr val="dk1"/>
                </a:solidFill>
                <a:latin typeface="Calibri"/>
                <a:ea typeface="Calibri"/>
                <a:cs typeface="Calibri"/>
                <a:sym typeface="Calibri"/>
              </a:endParaRPr>
            </a:p>
          </p:txBody>
        </p:sp>
      </p:grpSp>
      <p:grpSp>
        <p:nvGrpSpPr>
          <p:cNvPr id="294" name="Google Shape;294;p5"/>
          <p:cNvGrpSpPr/>
          <p:nvPr/>
        </p:nvGrpSpPr>
        <p:grpSpPr>
          <a:xfrm rot="10800000">
            <a:off x="7964860" y="1367854"/>
            <a:ext cx="2358280" cy="2063495"/>
            <a:chOff x="0" y="0"/>
            <a:chExt cx="812800" cy="711200"/>
          </a:xfrm>
        </p:grpSpPr>
        <p:sp>
          <p:nvSpPr>
            <p:cNvPr id="295" name="Google Shape;295;p5"/>
            <p:cNvSpPr/>
            <p:nvPr/>
          </p:nvSpPr>
          <p:spPr>
            <a:xfrm>
              <a:off x="0" y="0"/>
              <a:ext cx="812800" cy="711200"/>
            </a:xfrm>
            <a:custGeom>
              <a:rect b="b" l="l" r="r" t="t"/>
              <a:pathLst>
                <a:path extrusionOk="0" h="711200" w="812800">
                  <a:moveTo>
                    <a:pt x="406400" y="0"/>
                  </a:moveTo>
                  <a:lnTo>
                    <a:pt x="812800" y="711200"/>
                  </a:lnTo>
                  <a:lnTo>
                    <a:pt x="0" y="711200"/>
                  </a:lnTo>
                  <a:lnTo>
                    <a:pt x="406400" y="0"/>
                  </a:lnTo>
                  <a:close/>
                </a:path>
              </a:pathLst>
            </a:custGeom>
            <a:solidFill>
              <a:srgbClr val="BFF1FF"/>
            </a:solidFill>
            <a:ln cap="flat" cmpd="sng" w="9525">
              <a:solidFill>
                <a:srgbClr val="FFFFFF"/>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296" name="Google Shape;296;p5"/>
            <p:cNvSpPr txBox="1"/>
            <p:nvPr/>
          </p:nvSpPr>
          <p:spPr>
            <a:xfrm>
              <a:off x="127000" y="301625"/>
              <a:ext cx="558800" cy="358775"/>
            </a:xfrm>
            <a:prstGeom prst="rect">
              <a:avLst/>
            </a:prstGeom>
            <a:noFill/>
            <a:ln>
              <a:noFill/>
            </a:ln>
          </p:spPr>
          <p:txBody>
            <a:bodyPr anchorCtr="0" anchor="ctr" bIns="50800" lIns="50800" spcFirstLastPara="1" rIns="50800" wrap="square" tIns="50800">
              <a:noAutofit/>
            </a:bodyPr>
            <a:lstStyle/>
            <a:p>
              <a:pPr indent="0" lvl="0" marL="0" marR="0" rtl="0" algn="ctr">
                <a:lnSpc>
                  <a:spcPct val="108888"/>
                </a:lnSpc>
                <a:spcBef>
                  <a:spcPts val="0"/>
                </a:spcBef>
                <a:spcAft>
                  <a:spcPts val="0"/>
                </a:spcAft>
                <a:buNone/>
              </a:pPr>
              <a:r>
                <a:t/>
              </a:r>
              <a:endParaRPr sz="1800">
                <a:solidFill>
                  <a:schemeClr val="dk1"/>
                </a:solidFill>
                <a:latin typeface="Calibri"/>
                <a:ea typeface="Calibri"/>
                <a:cs typeface="Calibri"/>
                <a:sym typeface="Calibri"/>
              </a:endParaRPr>
            </a:p>
          </p:txBody>
        </p:sp>
      </p:grpSp>
      <p:sp>
        <p:nvSpPr>
          <p:cNvPr id="297" name="Google Shape;297;p5"/>
          <p:cNvSpPr txBox="1"/>
          <p:nvPr/>
        </p:nvSpPr>
        <p:spPr>
          <a:xfrm>
            <a:off x="7685568" y="3798633"/>
            <a:ext cx="2916900" cy="793200"/>
          </a:xfrm>
          <a:prstGeom prst="rect">
            <a:avLst/>
          </a:prstGeom>
          <a:noFill/>
          <a:ln>
            <a:noFill/>
          </a:ln>
        </p:spPr>
        <p:txBody>
          <a:bodyPr anchorCtr="0" anchor="t" bIns="0" lIns="0" spcFirstLastPara="1" rIns="0" wrap="square" tIns="0">
            <a:spAutoFit/>
          </a:bodyPr>
          <a:lstStyle/>
          <a:p>
            <a:pPr indent="0" lvl="0" marL="0" marR="0" rtl="0" algn="ctr">
              <a:lnSpc>
                <a:spcPct val="109983"/>
              </a:lnSpc>
              <a:spcBef>
                <a:spcPts val="0"/>
              </a:spcBef>
              <a:spcAft>
                <a:spcPts val="0"/>
              </a:spcAft>
              <a:buNone/>
            </a:pPr>
            <a:r>
              <a:rPr b="1" lang="en-US" sz="2454">
                <a:solidFill>
                  <a:srgbClr val="015285"/>
                </a:solidFill>
                <a:latin typeface="Public Sans"/>
                <a:ea typeface="Public Sans"/>
                <a:cs typeface="Public Sans"/>
                <a:sym typeface="Public Sans"/>
              </a:rPr>
              <a:t>INVESTISSEMENT</a:t>
            </a:r>
            <a:endParaRPr b="1" sz="2454">
              <a:solidFill>
                <a:srgbClr val="015285"/>
              </a:solidFill>
              <a:latin typeface="Public Sans"/>
              <a:ea typeface="Public Sans"/>
              <a:cs typeface="Public Sans"/>
              <a:sym typeface="Public Sans"/>
            </a:endParaRPr>
          </a:p>
          <a:p>
            <a:pPr indent="0" lvl="0" marL="0" marR="0" rtl="0" algn="ctr">
              <a:lnSpc>
                <a:spcPct val="109983"/>
              </a:lnSpc>
              <a:spcBef>
                <a:spcPts val="0"/>
              </a:spcBef>
              <a:spcAft>
                <a:spcPts val="0"/>
              </a:spcAft>
              <a:buNone/>
            </a:pPr>
            <a:r>
              <a:rPr b="1" lang="en-US" sz="2454">
                <a:solidFill>
                  <a:srgbClr val="015285"/>
                </a:solidFill>
                <a:latin typeface="Public Sans"/>
                <a:ea typeface="Public Sans"/>
                <a:cs typeface="Public Sans"/>
                <a:sym typeface="Public Sans"/>
              </a:rPr>
              <a:t>RESPONSABLE</a:t>
            </a:r>
            <a:endParaRPr b="1" sz="2454">
              <a:solidFill>
                <a:srgbClr val="015285"/>
              </a:solidFill>
              <a:latin typeface="Public Sans"/>
              <a:ea typeface="Public Sans"/>
              <a:cs typeface="Public Sans"/>
              <a:sym typeface="Public Sans"/>
            </a:endParaRPr>
          </a:p>
        </p:txBody>
      </p:sp>
      <p:sp>
        <p:nvSpPr>
          <p:cNvPr id="298" name="Google Shape;298;p5"/>
          <p:cNvSpPr txBox="1"/>
          <p:nvPr/>
        </p:nvSpPr>
        <p:spPr>
          <a:xfrm>
            <a:off x="8088938" y="1631015"/>
            <a:ext cx="2110200" cy="330900"/>
          </a:xfrm>
          <a:prstGeom prst="rect">
            <a:avLst/>
          </a:prstGeom>
          <a:noFill/>
          <a:ln>
            <a:noFill/>
          </a:ln>
        </p:spPr>
        <p:txBody>
          <a:bodyPr anchorCtr="0" anchor="t" bIns="0" lIns="0" spcFirstLastPara="1" rIns="0" wrap="square" tIns="0">
            <a:spAutoFit/>
          </a:bodyPr>
          <a:lstStyle/>
          <a:p>
            <a:pPr indent="0" lvl="0" marL="0" marR="0" rtl="0" algn="ctr">
              <a:lnSpc>
                <a:spcPct val="110004"/>
              </a:lnSpc>
              <a:spcBef>
                <a:spcPts val="0"/>
              </a:spcBef>
              <a:spcAft>
                <a:spcPts val="0"/>
              </a:spcAft>
              <a:buNone/>
            </a:pPr>
            <a:r>
              <a:rPr b="1" lang="en-US" sz="2149">
                <a:solidFill>
                  <a:srgbClr val="015285"/>
                </a:solidFill>
                <a:latin typeface="Public Sans"/>
                <a:ea typeface="Public Sans"/>
                <a:cs typeface="Public Sans"/>
                <a:sym typeface="Public Sans"/>
              </a:rPr>
              <a:t>CLIMAT</a:t>
            </a:r>
            <a:endParaRPr/>
          </a:p>
        </p:txBody>
      </p:sp>
      <p:sp>
        <p:nvSpPr>
          <p:cNvPr id="299" name="Google Shape;299;p5"/>
          <p:cNvSpPr txBox="1"/>
          <p:nvPr/>
        </p:nvSpPr>
        <p:spPr>
          <a:xfrm>
            <a:off x="5730658" y="5757324"/>
            <a:ext cx="2110200" cy="330900"/>
          </a:xfrm>
          <a:prstGeom prst="rect">
            <a:avLst/>
          </a:prstGeom>
          <a:noFill/>
          <a:ln>
            <a:noFill/>
          </a:ln>
        </p:spPr>
        <p:txBody>
          <a:bodyPr anchorCtr="0" anchor="t" bIns="0" lIns="0" spcFirstLastPara="1" rIns="0" wrap="square" tIns="0">
            <a:spAutoFit/>
          </a:bodyPr>
          <a:lstStyle/>
          <a:p>
            <a:pPr indent="0" lvl="0" marL="0" marR="0" rtl="0" algn="ctr">
              <a:lnSpc>
                <a:spcPct val="110004"/>
              </a:lnSpc>
              <a:spcBef>
                <a:spcPts val="0"/>
              </a:spcBef>
              <a:spcAft>
                <a:spcPts val="0"/>
              </a:spcAft>
              <a:buNone/>
            </a:pPr>
            <a:r>
              <a:rPr b="1" lang="en-US" sz="2149">
                <a:solidFill>
                  <a:srgbClr val="015285"/>
                </a:solidFill>
                <a:latin typeface="Public Sans"/>
                <a:ea typeface="Public Sans"/>
                <a:cs typeface="Public Sans"/>
                <a:sym typeface="Public Sans"/>
              </a:rPr>
              <a:t>ACTIFS</a:t>
            </a:r>
            <a:endParaRPr/>
          </a:p>
        </p:txBody>
      </p:sp>
      <p:sp>
        <p:nvSpPr>
          <p:cNvPr id="300" name="Google Shape;300;p5"/>
          <p:cNvSpPr txBox="1"/>
          <p:nvPr/>
        </p:nvSpPr>
        <p:spPr>
          <a:xfrm>
            <a:off x="10447218" y="5757324"/>
            <a:ext cx="2110200" cy="330900"/>
          </a:xfrm>
          <a:prstGeom prst="rect">
            <a:avLst/>
          </a:prstGeom>
          <a:noFill/>
          <a:ln>
            <a:noFill/>
          </a:ln>
        </p:spPr>
        <p:txBody>
          <a:bodyPr anchorCtr="0" anchor="t" bIns="0" lIns="0" spcFirstLastPara="1" rIns="0" wrap="square" tIns="0">
            <a:spAutoFit/>
          </a:bodyPr>
          <a:lstStyle/>
          <a:p>
            <a:pPr indent="0" lvl="0" marL="0" marR="0" rtl="0" algn="ctr">
              <a:lnSpc>
                <a:spcPct val="110004"/>
              </a:lnSpc>
              <a:spcBef>
                <a:spcPts val="0"/>
              </a:spcBef>
              <a:spcAft>
                <a:spcPts val="0"/>
              </a:spcAft>
              <a:buNone/>
            </a:pPr>
            <a:r>
              <a:rPr b="1" lang="en-US" sz="2149">
                <a:solidFill>
                  <a:srgbClr val="015285"/>
                </a:solidFill>
                <a:latin typeface="Public Sans"/>
                <a:ea typeface="Public Sans"/>
                <a:cs typeface="Public Sans"/>
                <a:sym typeface="Public Sans"/>
              </a:rPr>
              <a:t>PASSIFS</a:t>
            </a:r>
            <a:endParaRPr/>
          </a:p>
        </p:txBody>
      </p:sp>
      <p:sp>
        <p:nvSpPr>
          <p:cNvPr id="301" name="Google Shape;301;p5"/>
          <p:cNvSpPr txBox="1"/>
          <p:nvPr/>
        </p:nvSpPr>
        <p:spPr>
          <a:xfrm>
            <a:off x="13170258" y="3735683"/>
            <a:ext cx="4844700" cy="4485300"/>
          </a:xfrm>
          <a:prstGeom prst="rect">
            <a:avLst/>
          </a:prstGeom>
          <a:noFill/>
          <a:ln>
            <a:noFill/>
          </a:ln>
        </p:spPr>
        <p:txBody>
          <a:bodyPr anchorCtr="0" anchor="t" bIns="0" lIns="0" spcFirstLastPara="1" rIns="0" wrap="square" tIns="0">
            <a:spAutoFit/>
          </a:bodyPr>
          <a:lstStyle/>
          <a:p>
            <a:pPr indent="0" lvl="0" marL="0" marR="0" rtl="0" algn="ctr">
              <a:lnSpc>
                <a:spcPct val="140000"/>
              </a:lnSpc>
              <a:spcBef>
                <a:spcPts val="0"/>
              </a:spcBef>
              <a:spcAft>
                <a:spcPts val="0"/>
              </a:spcAft>
              <a:buClr>
                <a:schemeClr val="dk1"/>
              </a:buClr>
              <a:buSzPts val="1100"/>
              <a:buFont typeface="Arial"/>
              <a:buNone/>
            </a:pPr>
            <a:r>
              <a:rPr lang="en-US" sz="3100">
                <a:solidFill>
                  <a:srgbClr val="FFFFFF"/>
                </a:solidFill>
              </a:rPr>
              <a:t>De nombreux fonds d'investissement, banques, compagnies d'assurance et fonds de retraite peuvent contribuer significativement au changement climatique.</a:t>
            </a:r>
            <a:endParaRPr sz="3100">
              <a:solidFill>
                <a:srgbClr val="FFFFFF"/>
              </a:solidFill>
            </a:endParaRPr>
          </a:p>
          <a:p>
            <a:pPr indent="0" lvl="0" marL="0" marR="0" rtl="0" algn="l">
              <a:lnSpc>
                <a:spcPct val="140000"/>
              </a:lnSpc>
              <a:spcBef>
                <a:spcPts val="0"/>
              </a:spcBef>
              <a:spcAft>
                <a:spcPts val="0"/>
              </a:spcAft>
              <a:buNone/>
            </a:pPr>
            <a:r>
              <a:t/>
            </a:r>
            <a:endParaRPr sz="3100">
              <a:solidFill>
                <a:srgbClr val="FFFFFF"/>
              </a:solidFill>
            </a:endParaRPr>
          </a:p>
        </p:txBody>
      </p:sp>
      <p:sp>
        <p:nvSpPr>
          <p:cNvPr id="302" name="Google Shape;302;p5"/>
          <p:cNvSpPr txBox="1"/>
          <p:nvPr/>
        </p:nvSpPr>
        <p:spPr>
          <a:xfrm>
            <a:off x="291537" y="4348072"/>
            <a:ext cx="4946100" cy="3149400"/>
          </a:xfrm>
          <a:prstGeom prst="rect">
            <a:avLst/>
          </a:prstGeom>
          <a:noFill/>
          <a:ln>
            <a:noFill/>
          </a:ln>
        </p:spPr>
        <p:txBody>
          <a:bodyPr anchorCtr="0" anchor="t" bIns="0" lIns="0" spcFirstLastPara="1" rIns="0" wrap="square" tIns="0">
            <a:spAutoFit/>
          </a:bodyPr>
          <a:lstStyle/>
          <a:p>
            <a:pPr indent="0" lvl="0" marL="0" marR="0" rtl="0" algn="ctr">
              <a:lnSpc>
                <a:spcPct val="140000"/>
              </a:lnSpc>
              <a:spcBef>
                <a:spcPts val="0"/>
              </a:spcBef>
              <a:spcAft>
                <a:spcPts val="0"/>
              </a:spcAft>
              <a:buNone/>
            </a:pPr>
            <a:r>
              <a:rPr lang="en-US" sz="3100">
                <a:solidFill>
                  <a:srgbClr val="FFFFFF"/>
                </a:solidFill>
              </a:rPr>
              <a:t>Les citoyens de l'UE peuvent contribuer à une économie plus durable en optant pour des actifs et passifs financiers verts</a:t>
            </a:r>
            <a:endParaRPr/>
          </a:p>
        </p:txBody>
      </p:sp>
      <p:cxnSp>
        <p:nvCxnSpPr>
          <p:cNvPr id="303" name="Google Shape;303;p5"/>
          <p:cNvCxnSpPr/>
          <p:nvPr/>
        </p:nvCxnSpPr>
        <p:spPr>
          <a:xfrm>
            <a:off x="5735841" y="8070049"/>
            <a:ext cx="6816319" cy="0"/>
          </a:xfrm>
          <a:prstGeom prst="straightConnector1">
            <a:avLst/>
          </a:prstGeom>
          <a:noFill/>
          <a:ln cap="flat" cmpd="sng" w="171450">
            <a:solidFill>
              <a:srgbClr val="FFFFFF"/>
            </a:solidFill>
            <a:prstDash val="solid"/>
            <a:round/>
            <a:headEnd len="sm" w="sm" type="none"/>
            <a:tailEnd len="sm" w="sm" type="none"/>
          </a:ln>
        </p:spPr>
      </p:cxnSp>
      <p:sp>
        <p:nvSpPr>
          <p:cNvPr id="304" name="Google Shape;304;p5"/>
          <p:cNvSpPr txBox="1"/>
          <p:nvPr/>
        </p:nvSpPr>
        <p:spPr>
          <a:xfrm>
            <a:off x="14237234" y="9055059"/>
            <a:ext cx="4050900" cy="1471500"/>
          </a:xfrm>
          <a:prstGeom prst="rect">
            <a:avLst/>
          </a:prstGeom>
          <a:noFill/>
          <a:ln>
            <a:noFill/>
          </a:ln>
        </p:spPr>
        <p:txBody>
          <a:bodyPr anchorCtr="0" anchor="t" bIns="0" lIns="0" spcFirstLastPara="1" rIns="0" wrap="square" tIns="0">
            <a:spAutoFit/>
          </a:bodyPr>
          <a:lstStyle/>
          <a:p>
            <a:pPr indent="0" lvl="0" marL="0" marR="0" rtl="0" algn="ctr">
              <a:lnSpc>
                <a:spcPct val="264388"/>
              </a:lnSpc>
              <a:spcBef>
                <a:spcPts val="0"/>
              </a:spcBef>
              <a:spcAft>
                <a:spcPts val="0"/>
              </a:spcAft>
              <a:buNone/>
            </a:pPr>
            <a:r>
              <a:t/>
            </a:r>
            <a:endParaRPr sz="1800">
              <a:solidFill>
                <a:schemeClr val="dk1"/>
              </a:solidFill>
              <a:latin typeface="Calibri"/>
              <a:ea typeface="Calibri"/>
              <a:cs typeface="Calibri"/>
              <a:sym typeface="Calibri"/>
            </a:endParaRPr>
          </a:p>
          <a:p>
            <a:pPr indent="0" lvl="0" marL="0" marR="0" rtl="0" algn="ctr">
              <a:lnSpc>
                <a:spcPct val="140000"/>
              </a:lnSpc>
              <a:spcBef>
                <a:spcPts val="0"/>
              </a:spcBef>
              <a:spcAft>
                <a:spcPts val="0"/>
              </a:spcAft>
              <a:buNone/>
            </a:pPr>
            <a:r>
              <a:rPr lang="en-US" sz="2000">
                <a:solidFill>
                  <a:srgbClr val="FFFFFF"/>
                </a:solidFill>
                <a:latin typeface="Arial"/>
                <a:ea typeface="Arial"/>
                <a:cs typeface="Arial"/>
                <a:sym typeface="Arial"/>
              </a:rPr>
              <a:t>©BETTER FINANCE F2iC 2023</a:t>
            </a:r>
            <a:endParaRPr/>
          </a:p>
          <a:p>
            <a:pPr indent="0" lvl="0" marL="0" marR="0" rtl="0" algn="ctr">
              <a:lnSpc>
                <a:spcPct val="237950"/>
              </a:lnSpc>
              <a:spcBef>
                <a:spcPts val="0"/>
              </a:spcBef>
              <a:spcAft>
                <a:spcPts val="0"/>
              </a:spcAft>
              <a:buNone/>
            </a:pPr>
            <a:r>
              <a:t/>
            </a:r>
            <a:endParaRPr sz="2000">
              <a:solidFill>
                <a:srgbClr val="FFFFFF"/>
              </a:solidFill>
              <a:latin typeface="Arial"/>
              <a:ea typeface="Arial"/>
              <a:cs typeface="Arial"/>
              <a:sym typeface="Arial"/>
            </a:endParaRPr>
          </a:p>
        </p:txBody>
      </p:sp>
      <p:sp>
        <p:nvSpPr>
          <p:cNvPr id="305" name="Google Shape;305;p5"/>
          <p:cNvSpPr txBox="1"/>
          <p:nvPr/>
        </p:nvSpPr>
        <p:spPr>
          <a:xfrm>
            <a:off x="4664225" y="8732925"/>
            <a:ext cx="10106400" cy="646500"/>
          </a:xfrm>
          <a:prstGeom prst="rect">
            <a:avLst/>
          </a:prstGeom>
          <a:noFill/>
          <a:ln>
            <a:noFill/>
          </a:ln>
        </p:spPr>
        <p:txBody>
          <a:bodyPr anchorCtr="0" anchor="t" bIns="91425" lIns="91425" spcFirstLastPara="1" rIns="91425" wrap="square" tIns="91425">
            <a:spAutoFit/>
          </a:bodyPr>
          <a:lstStyle/>
          <a:p>
            <a:pPr indent="0" lvl="0" marL="0" rtl="0" algn="l">
              <a:lnSpc>
                <a:spcPct val="150000"/>
              </a:lnSpc>
              <a:spcBef>
                <a:spcPts val="0"/>
              </a:spcBef>
              <a:spcAft>
                <a:spcPts val="0"/>
              </a:spcAft>
              <a:buClr>
                <a:schemeClr val="dk1"/>
              </a:buClr>
              <a:buSzPts val="1100"/>
              <a:buFont typeface="Arial"/>
              <a:buNone/>
            </a:pPr>
            <a:r>
              <a:rPr lang="en-US" sz="3000">
                <a:solidFill>
                  <a:schemeClr val="lt1"/>
                </a:solidFill>
              </a:rPr>
              <a:t>Nous aborderons ces sujets dans les prochaines sessions</a:t>
            </a:r>
            <a:endParaRPr>
              <a:latin typeface="Calibri"/>
              <a:ea typeface="Calibri"/>
              <a:cs typeface="Calibri"/>
              <a:sym typeface="Calibri"/>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0" name="Shape 100"/>
        <p:cNvGrpSpPr/>
        <p:nvPr/>
      </p:nvGrpSpPr>
      <p:grpSpPr>
        <a:xfrm>
          <a:off x="0" y="0"/>
          <a:ext cx="0" cy="0"/>
          <a:chOff x="0" y="0"/>
          <a:chExt cx="0" cy="0"/>
        </a:xfrm>
      </p:grpSpPr>
      <p:pic>
        <p:nvPicPr>
          <p:cNvPr id="101" name="Google Shape;101;p2"/>
          <p:cNvPicPr preferRelativeResize="0"/>
          <p:nvPr/>
        </p:nvPicPr>
        <p:blipFill rotWithShape="1">
          <a:blip r:embed="rId3">
            <a:alphaModFix/>
          </a:blip>
          <a:srcRect b="7786" l="0" r="0" t="7786"/>
          <a:stretch/>
        </p:blipFill>
        <p:spPr>
          <a:xfrm>
            <a:off x="0" y="0"/>
            <a:ext cx="18288000" cy="10287000"/>
          </a:xfrm>
          <a:prstGeom prst="rect">
            <a:avLst/>
          </a:prstGeom>
          <a:noFill/>
          <a:ln>
            <a:noFill/>
          </a:ln>
        </p:spPr>
      </p:pic>
      <p:grpSp>
        <p:nvGrpSpPr>
          <p:cNvPr id="102" name="Google Shape;102;p2"/>
          <p:cNvGrpSpPr/>
          <p:nvPr/>
        </p:nvGrpSpPr>
        <p:grpSpPr>
          <a:xfrm>
            <a:off x="0" y="9291850"/>
            <a:ext cx="18287996" cy="3230762"/>
            <a:chOff x="0" y="-38100"/>
            <a:chExt cx="4816592" cy="850900"/>
          </a:xfrm>
        </p:grpSpPr>
        <p:sp>
          <p:nvSpPr>
            <p:cNvPr id="103" name="Google Shape;103;p2"/>
            <p:cNvSpPr/>
            <p:nvPr/>
          </p:nvSpPr>
          <p:spPr>
            <a:xfrm>
              <a:off x="0" y="0"/>
              <a:ext cx="4816592" cy="223997"/>
            </a:xfrm>
            <a:custGeom>
              <a:rect b="b" l="l" r="r" t="t"/>
              <a:pathLst>
                <a:path extrusionOk="0" h="223997" w="4816592">
                  <a:moveTo>
                    <a:pt x="0" y="0"/>
                  </a:moveTo>
                  <a:lnTo>
                    <a:pt x="4816592" y="0"/>
                  </a:lnTo>
                  <a:lnTo>
                    <a:pt x="4816592" y="223997"/>
                  </a:lnTo>
                  <a:lnTo>
                    <a:pt x="0" y="223997"/>
                  </a:lnTo>
                  <a:close/>
                </a:path>
              </a:pathLst>
            </a:custGeom>
            <a:solidFill>
              <a:srgbClr val="000000">
                <a:alpha val="22352"/>
              </a:srgbClr>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104" name="Google Shape;104;p2"/>
            <p:cNvSpPr txBox="1"/>
            <p:nvPr/>
          </p:nvSpPr>
          <p:spPr>
            <a:xfrm>
              <a:off x="0" y="-38100"/>
              <a:ext cx="812800" cy="850900"/>
            </a:xfrm>
            <a:prstGeom prst="rect">
              <a:avLst/>
            </a:prstGeom>
            <a:noFill/>
            <a:ln>
              <a:noFill/>
            </a:ln>
          </p:spPr>
          <p:txBody>
            <a:bodyPr anchorCtr="0" anchor="ctr" bIns="50800" lIns="50800" spcFirstLastPara="1" rIns="50800" wrap="square" tIns="50800">
              <a:noAutofit/>
            </a:bodyPr>
            <a:lstStyle/>
            <a:p>
              <a:pPr indent="0" lvl="0" marL="0" marR="0" rtl="0" algn="ctr">
                <a:lnSpc>
                  <a:spcPct val="147722"/>
                </a:lnSpc>
                <a:spcBef>
                  <a:spcPts val="0"/>
                </a:spcBef>
                <a:spcAft>
                  <a:spcPts val="0"/>
                </a:spcAft>
                <a:buNone/>
              </a:pPr>
              <a:r>
                <a:t/>
              </a:r>
              <a:endParaRPr sz="1800">
                <a:solidFill>
                  <a:schemeClr val="dk1"/>
                </a:solidFill>
                <a:latin typeface="Calibri"/>
                <a:ea typeface="Calibri"/>
                <a:cs typeface="Calibri"/>
                <a:sym typeface="Calibri"/>
              </a:endParaRPr>
            </a:p>
          </p:txBody>
        </p:sp>
      </p:grpSp>
      <p:grpSp>
        <p:nvGrpSpPr>
          <p:cNvPr id="105" name="Google Shape;105;p2"/>
          <p:cNvGrpSpPr/>
          <p:nvPr/>
        </p:nvGrpSpPr>
        <p:grpSpPr>
          <a:xfrm>
            <a:off x="0" y="-144661"/>
            <a:ext cx="18287996" cy="10540481"/>
            <a:chOff x="0" y="-38100"/>
            <a:chExt cx="4816592" cy="2776094"/>
          </a:xfrm>
        </p:grpSpPr>
        <p:sp>
          <p:nvSpPr>
            <p:cNvPr id="106" name="Google Shape;106;p2"/>
            <p:cNvSpPr/>
            <p:nvPr/>
          </p:nvSpPr>
          <p:spPr>
            <a:xfrm>
              <a:off x="0" y="0"/>
              <a:ext cx="4816592" cy="2737994"/>
            </a:xfrm>
            <a:custGeom>
              <a:rect b="b" l="l" r="r" t="t"/>
              <a:pathLst>
                <a:path extrusionOk="0" h="2737994" w="4816592">
                  <a:moveTo>
                    <a:pt x="0" y="0"/>
                  </a:moveTo>
                  <a:lnTo>
                    <a:pt x="4816592" y="0"/>
                  </a:lnTo>
                  <a:lnTo>
                    <a:pt x="4816592" y="2737994"/>
                  </a:lnTo>
                  <a:lnTo>
                    <a:pt x="0" y="2737994"/>
                  </a:lnTo>
                  <a:close/>
                </a:path>
              </a:pathLst>
            </a:custGeom>
            <a:solidFill>
              <a:srgbClr val="000000">
                <a:alpha val="26666"/>
              </a:srgbClr>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107" name="Google Shape;107;p2"/>
            <p:cNvSpPr txBox="1"/>
            <p:nvPr/>
          </p:nvSpPr>
          <p:spPr>
            <a:xfrm>
              <a:off x="0" y="-38100"/>
              <a:ext cx="812800" cy="850900"/>
            </a:xfrm>
            <a:prstGeom prst="rect">
              <a:avLst/>
            </a:prstGeom>
            <a:noFill/>
            <a:ln>
              <a:noFill/>
            </a:ln>
          </p:spPr>
          <p:txBody>
            <a:bodyPr anchorCtr="0" anchor="ctr" bIns="50800" lIns="50800" spcFirstLastPara="1" rIns="50800" wrap="square" tIns="50800">
              <a:noAutofit/>
            </a:bodyPr>
            <a:lstStyle/>
            <a:p>
              <a:pPr indent="0" lvl="0" marL="0" marR="0" rtl="0" algn="ctr">
                <a:lnSpc>
                  <a:spcPct val="147722"/>
                </a:lnSpc>
                <a:spcBef>
                  <a:spcPts val="0"/>
                </a:spcBef>
                <a:spcAft>
                  <a:spcPts val="0"/>
                </a:spcAft>
                <a:buNone/>
              </a:pPr>
              <a:r>
                <a:t/>
              </a:r>
              <a:endParaRPr sz="1800">
                <a:solidFill>
                  <a:schemeClr val="dk1"/>
                </a:solidFill>
                <a:latin typeface="Calibri"/>
                <a:ea typeface="Calibri"/>
                <a:cs typeface="Calibri"/>
                <a:sym typeface="Calibri"/>
              </a:endParaRPr>
            </a:p>
          </p:txBody>
        </p:sp>
      </p:grpSp>
      <p:cxnSp>
        <p:nvCxnSpPr>
          <p:cNvPr id="108" name="Google Shape;108;p2"/>
          <p:cNvCxnSpPr/>
          <p:nvPr/>
        </p:nvCxnSpPr>
        <p:spPr>
          <a:xfrm>
            <a:off x="5735841" y="2221820"/>
            <a:ext cx="6816319" cy="0"/>
          </a:xfrm>
          <a:prstGeom prst="straightConnector1">
            <a:avLst/>
          </a:prstGeom>
          <a:noFill/>
          <a:ln cap="flat" cmpd="sng" w="171450">
            <a:solidFill>
              <a:srgbClr val="FFFFFF"/>
            </a:solidFill>
            <a:prstDash val="solid"/>
            <a:round/>
            <a:headEnd len="sm" w="sm" type="none"/>
            <a:tailEnd len="sm" w="sm" type="none"/>
          </a:ln>
        </p:spPr>
      </p:cxnSp>
      <p:sp>
        <p:nvSpPr>
          <p:cNvPr id="109" name="Google Shape;109;p2"/>
          <p:cNvSpPr txBox="1"/>
          <p:nvPr/>
        </p:nvSpPr>
        <p:spPr>
          <a:xfrm>
            <a:off x="1390493" y="885825"/>
            <a:ext cx="15701400" cy="1062000"/>
          </a:xfrm>
          <a:prstGeom prst="rect">
            <a:avLst/>
          </a:prstGeom>
          <a:noFill/>
          <a:ln>
            <a:noFill/>
          </a:ln>
        </p:spPr>
        <p:txBody>
          <a:bodyPr anchorCtr="0" anchor="t" bIns="0" lIns="0" spcFirstLastPara="1" rIns="0" wrap="square" tIns="0">
            <a:spAutoFit/>
          </a:bodyPr>
          <a:lstStyle/>
          <a:p>
            <a:pPr indent="0" lvl="0" marL="0" marR="0" rtl="0" algn="ctr">
              <a:lnSpc>
                <a:spcPct val="140005"/>
              </a:lnSpc>
              <a:spcBef>
                <a:spcPts val="0"/>
              </a:spcBef>
              <a:spcAft>
                <a:spcPts val="0"/>
              </a:spcAft>
              <a:buNone/>
            </a:pPr>
            <a:r>
              <a:rPr lang="en-US" sz="6899">
                <a:solidFill>
                  <a:srgbClr val="FFFFFF"/>
                </a:solidFill>
              </a:rPr>
              <a:t>AVERTISSEMENT</a:t>
            </a:r>
            <a:endParaRPr/>
          </a:p>
        </p:txBody>
      </p:sp>
      <p:grpSp>
        <p:nvGrpSpPr>
          <p:cNvPr id="110" name="Google Shape;110;p2"/>
          <p:cNvGrpSpPr/>
          <p:nvPr/>
        </p:nvGrpSpPr>
        <p:grpSpPr>
          <a:xfrm>
            <a:off x="1879715" y="2633627"/>
            <a:ext cx="14528569" cy="6114375"/>
            <a:chOff x="0" y="-38100"/>
            <a:chExt cx="3826454" cy="1610370"/>
          </a:xfrm>
        </p:grpSpPr>
        <p:sp>
          <p:nvSpPr>
            <p:cNvPr id="111" name="Google Shape;111;p2"/>
            <p:cNvSpPr/>
            <p:nvPr/>
          </p:nvSpPr>
          <p:spPr>
            <a:xfrm>
              <a:off x="0" y="0"/>
              <a:ext cx="3826454" cy="1572270"/>
            </a:xfrm>
            <a:custGeom>
              <a:rect b="b" l="l" r="r" t="t"/>
              <a:pathLst>
                <a:path extrusionOk="0" h="1572270" w="3826454">
                  <a:moveTo>
                    <a:pt x="0" y="0"/>
                  </a:moveTo>
                  <a:lnTo>
                    <a:pt x="3826454" y="0"/>
                  </a:lnTo>
                  <a:lnTo>
                    <a:pt x="3826454" y="1572270"/>
                  </a:lnTo>
                  <a:lnTo>
                    <a:pt x="0" y="1572270"/>
                  </a:lnTo>
                  <a:close/>
                </a:path>
              </a:pathLst>
            </a:custGeom>
            <a:solidFill>
              <a:srgbClr val="000000">
                <a:alpha val="22352"/>
              </a:srgbClr>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112" name="Google Shape;112;p2"/>
            <p:cNvSpPr txBox="1"/>
            <p:nvPr/>
          </p:nvSpPr>
          <p:spPr>
            <a:xfrm>
              <a:off x="0" y="-38100"/>
              <a:ext cx="812800" cy="850900"/>
            </a:xfrm>
            <a:prstGeom prst="rect">
              <a:avLst/>
            </a:prstGeom>
            <a:noFill/>
            <a:ln>
              <a:noFill/>
            </a:ln>
          </p:spPr>
          <p:txBody>
            <a:bodyPr anchorCtr="0" anchor="ctr" bIns="50800" lIns="50800" spcFirstLastPara="1" rIns="50800" wrap="square" tIns="50800">
              <a:noAutofit/>
            </a:bodyPr>
            <a:lstStyle/>
            <a:p>
              <a:pPr indent="0" lvl="0" marL="0" marR="0" rtl="0" algn="ctr">
                <a:lnSpc>
                  <a:spcPct val="147722"/>
                </a:lnSpc>
                <a:spcBef>
                  <a:spcPts val="0"/>
                </a:spcBef>
                <a:spcAft>
                  <a:spcPts val="0"/>
                </a:spcAft>
                <a:buNone/>
              </a:pPr>
              <a:r>
                <a:t/>
              </a:r>
              <a:endParaRPr sz="1800">
                <a:solidFill>
                  <a:schemeClr val="dk1"/>
                </a:solidFill>
                <a:latin typeface="Calibri"/>
                <a:ea typeface="Calibri"/>
                <a:cs typeface="Calibri"/>
                <a:sym typeface="Calibri"/>
              </a:endParaRPr>
            </a:p>
          </p:txBody>
        </p:sp>
      </p:grpSp>
      <p:sp>
        <p:nvSpPr>
          <p:cNvPr id="113" name="Google Shape;113;p2"/>
          <p:cNvSpPr txBox="1"/>
          <p:nvPr/>
        </p:nvSpPr>
        <p:spPr>
          <a:xfrm>
            <a:off x="2008275" y="2734625"/>
            <a:ext cx="14400300" cy="8151000"/>
          </a:xfrm>
          <a:prstGeom prst="rect">
            <a:avLst/>
          </a:prstGeom>
          <a:noFill/>
          <a:ln>
            <a:noFill/>
          </a:ln>
        </p:spPr>
        <p:txBody>
          <a:bodyPr anchorCtr="0" anchor="t" bIns="0" lIns="0" spcFirstLastPara="1" rIns="0" wrap="square" tIns="0">
            <a:spAutoFit/>
          </a:bodyPr>
          <a:lstStyle/>
          <a:p>
            <a:pPr indent="0" lvl="0" marL="0" marR="0" rtl="0" algn="ctr">
              <a:lnSpc>
                <a:spcPct val="140000"/>
              </a:lnSpc>
              <a:spcBef>
                <a:spcPts val="0"/>
              </a:spcBef>
              <a:spcAft>
                <a:spcPts val="0"/>
              </a:spcAft>
              <a:buClr>
                <a:schemeClr val="dk1"/>
              </a:buClr>
              <a:buSzPts val="1100"/>
              <a:buFont typeface="Arial"/>
              <a:buNone/>
            </a:pPr>
            <a:r>
              <a:rPr lang="en-US" sz="2975">
                <a:solidFill>
                  <a:srgbClr val="FFFFFF"/>
                </a:solidFill>
              </a:rPr>
              <a:t>Invest for Better Climate EU est une initiative à but non lucratif qui se consacre à l'éducation sans fournir de conseils financiers. Les informations et le matériel fournis dans ce cours sont proposés à des fins d'éducation générale uniquement et ne sont pas destinés à fournir des services de planification financière, juridiques, fiscaux, comptables ou de conseil en investissement. Les stratégies ou les descriptions d'investissements ne constituent pas une recommandation. Vous devez toujours effectuer vos propres recherches et/ou consulter des professionnels avant de prendre des décisions d'investissement. Vous devez également vous assurer que vous comprenez toutes les implications fiscales potentielles avant de vendre des investissements existants.</a:t>
            </a:r>
            <a:endParaRPr sz="2975">
              <a:solidFill>
                <a:srgbClr val="FFFFFF"/>
              </a:solidFill>
            </a:endParaRPr>
          </a:p>
          <a:p>
            <a:pPr indent="0" lvl="0" marL="0" marR="0" rtl="0" algn="ctr">
              <a:lnSpc>
                <a:spcPct val="140000"/>
              </a:lnSpc>
              <a:spcBef>
                <a:spcPts val="0"/>
              </a:spcBef>
              <a:spcAft>
                <a:spcPts val="0"/>
              </a:spcAft>
              <a:buClr>
                <a:schemeClr val="dk1"/>
              </a:buClr>
              <a:buSzPts val="1100"/>
              <a:buFont typeface="Arial"/>
              <a:buNone/>
            </a:pPr>
            <a:r>
              <a:t/>
            </a:r>
            <a:endParaRPr sz="2975">
              <a:solidFill>
                <a:srgbClr val="FFFFFF"/>
              </a:solidFill>
            </a:endParaRPr>
          </a:p>
          <a:p>
            <a:pPr indent="0" lvl="0" marL="0" marR="0" rtl="0" algn="ctr">
              <a:lnSpc>
                <a:spcPct val="140000"/>
              </a:lnSpc>
              <a:spcBef>
                <a:spcPts val="0"/>
              </a:spcBef>
              <a:spcAft>
                <a:spcPts val="0"/>
              </a:spcAft>
              <a:buNone/>
            </a:pPr>
            <a:r>
              <a:t/>
            </a:r>
            <a:endParaRPr sz="2975">
              <a:solidFill>
                <a:srgbClr val="FFFFFF"/>
              </a:solidFill>
            </a:endParaRPr>
          </a:p>
          <a:p>
            <a:pPr indent="0" lvl="0" marL="0" marR="0" rtl="0" algn="ctr">
              <a:lnSpc>
                <a:spcPct val="140000"/>
              </a:lnSpc>
              <a:spcBef>
                <a:spcPts val="0"/>
              </a:spcBef>
              <a:spcAft>
                <a:spcPts val="0"/>
              </a:spcAft>
              <a:buNone/>
            </a:pPr>
            <a:r>
              <a:t/>
            </a:r>
            <a:endParaRPr sz="2975">
              <a:solidFill>
                <a:srgbClr val="FFFFFF"/>
              </a:solidFill>
              <a:latin typeface="Arial"/>
              <a:ea typeface="Arial"/>
              <a:cs typeface="Arial"/>
              <a:sym typeface="Arial"/>
            </a:endParaRPr>
          </a:p>
        </p:txBody>
      </p:sp>
      <p:sp>
        <p:nvSpPr>
          <p:cNvPr id="114" name="Google Shape;114;p2"/>
          <p:cNvSpPr txBox="1"/>
          <p:nvPr/>
        </p:nvSpPr>
        <p:spPr>
          <a:xfrm>
            <a:off x="14237234" y="9055059"/>
            <a:ext cx="4050900" cy="1471500"/>
          </a:xfrm>
          <a:prstGeom prst="rect">
            <a:avLst/>
          </a:prstGeom>
          <a:noFill/>
          <a:ln>
            <a:noFill/>
          </a:ln>
        </p:spPr>
        <p:txBody>
          <a:bodyPr anchorCtr="0" anchor="t" bIns="0" lIns="0" spcFirstLastPara="1" rIns="0" wrap="square" tIns="0">
            <a:spAutoFit/>
          </a:bodyPr>
          <a:lstStyle/>
          <a:p>
            <a:pPr indent="0" lvl="0" marL="0" marR="0" rtl="0" algn="ctr">
              <a:lnSpc>
                <a:spcPct val="264388"/>
              </a:lnSpc>
              <a:spcBef>
                <a:spcPts val="0"/>
              </a:spcBef>
              <a:spcAft>
                <a:spcPts val="0"/>
              </a:spcAft>
              <a:buNone/>
            </a:pPr>
            <a:r>
              <a:t/>
            </a:r>
            <a:endParaRPr sz="1800">
              <a:solidFill>
                <a:schemeClr val="dk1"/>
              </a:solidFill>
              <a:latin typeface="Calibri"/>
              <a:ea typeface="Calibri"/>
              <a:cs typeface="Calibri"/>
              <a:sym typeface="Calibri"/>
            </a:endParaRPr>
          </a:p>
          <a:p>
            <a:pPr indent="0" lvl="0" marL="0" marR="0" rtl="0" algn="ctr">
              <a:lnSpc>
                <a:spcPct val="140000"/>
              </a:lnSpc>
              <a:spcBef>
                <a:spcPts val="0"/>
              </a:spcBef>
              <a:spcAft>
                <a:spcPts val="0"/>
              </a:spcAft>
              <a:buNone/>
            </a:pPr>
            <a:r>
              <a:rPr lang="en-US" sz="2000">
                <a:solidFill>
                  <a:srgbClr val="FFFFFF"/>
                </a:solidFill>
                <a:latin typeface="Arial"/>
                <a:ea typeface="Arial"/>
                <a:cs typeface="Arial"/>
                <a:sym typeface="Arial"/>
              </a:rPr>
              <a:t>©BETTER FINANCE F2iC 2023</a:t>
            </a:r>
            <a:endParaRPr/>
          </a:p>
          <a:p>
            <a:pPr indent="0" lvl="0" marL="0" marR="0" rtl="0" algn="ctr">
              <a:lnSpc>
                <a:spcPct val="237950"/>
              </a:lnSpc>
              <a:spcBef>
                <a:spcPts val="0"/>
              </a:spcBef>
              <a:spcAft>
                <a:spcPts val="0"/>
              </a:spcAft>
              <a:buNone/>
            </a:pPr>
            <a:r>
              <a:t/>
            </a:r>
            <a:endParaRPr sz="2000">
              <a:solidFill>
                <a:srgbClr val="FFFFFF"/>
              </a:solidFill>
              <a:latin typeface="Arial"/>
              <a:ea typeface="Arial"/>
              <a:cs typeface="Arial"/>
              <a:sym typeface="Arial"/>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8" name="Shape 118"/>
        <p:cNvGrpSpPr/>
        <p:nvPr/>
      </p:nvGrpSpPr>
      <p:grpSpPr>
        <a:xfrm>
          <a:off x="0" y="0"/>
          <a:ext cx="0" cy="0"/>
          <a:chOff x="0" y="0"/>
          <a:chExt cx="0" cy="0"/>
        </a:xfrm>
      </p:grpSpPr>
      <p:pic>
        <p:nvPicPr>
          <p:cNvPr id="119" name="Google Shape;119;p3"/>
          <p:cNvPicPr preferRelativeResize="0"/>
          <p:nvPr/>
        </p:nvPicPr>
        <p:blipFill rotWithShape="1">
          <a:blip r:embed="rId3">
            <a:alphaModFix/>
          </a:blip>
          <a:srcRect b="7786" l="0" r="0" t="7786"/>
          <a:stretch/>
        </p:blipFill>
        <p:spPr>
          <a:xfrm>
            <a:off x="0" y="0"/>
            <a:ext cx="18288000" cy="10287000"/>
          </a:xfrm>
          <a:prstGeom prst="rect">
            <a:avLst/>
          </a:prstGeom>
          <a:noFill/>
          <a:ln>
            <a:noFill/>
          </a:ln>
        </p:spPr>
      </p:pic>
      <p:grpSp>
        <p:nvGrpSpPr>
          <p:cNvPr id="120" name="Google Shape;120;p3"/>
          <p:cNvGrpSpPr/>
          <p:nvPr/>
        </p:nvGrpSpPr>
        <p:grpSpPr>
          <a:xfrm>
            <a:off x="0" y="-144661"/>
            <a:ext cx="18287996" cy="10540481"/>
            <a:chOff x="0" y="-38100"/>
            <a:chExt cx="4816592" cy="2776094"/>
          </a:xfrm>
        </p:grpSpPr>
        <p:sp>
          <p:nvSpPr>
            <p:cNvPr id="121" name="Google Shape;121;p3"/>
            <p:cNvSpPr/>
            <p:nvPr/>
          </p:nvSpPr>
          <p:spPr>
            <a:xfrm>
              <a:off x="0" y="0"/>
              <a:ext cx="4816592" cy="2737994"/>
            </a:xfrm>
            <a:custGeom>
              <a:rect b="b" l="l" r="r" t="t"/>
              <a:pathLst>
                <a:path extrusionOk="0" h="2737994" w="4816592">
                  <a:moveTo>
                    <a:pt x="0" y="0"/>
                  </a:moveTo>
                  <a:lnTo>
                    <a:pt x="4816592" y="0"/>
                  </a:lnTo>
                  <a:lnTo>
                    <a:pt x="4816592" y="2737994"/>
                  </a:lnTo>
                  <a:lnTo>
                    <a:pt x="0" y="2737994"/>
                  </a:lnTo>
                  <a:close/>
                </a:path>
              </a:pathLst>
            </a:custGeom>
            <a:solidFill>
              <a:srgbClr val="000000">
                <a:alpha val="26666"/>
              </a:srgbClr>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122" name="Google Shape;122;p3"/>
            <p:cNvSpPr txBox="1"/>
            <p:nvPr/>
          </p:nvSpPr>
          <p:spPr>
            <a:xfrm>
              <a:off x="0" y="-38100"/>
              <a:ext cx="812800" cy="850900"/>
            </a:xfrm>
            <a:prstGeom prst="rect">
              <a:avLst/>
            </a:prstGeom>
            <a:noFill/>
            <a:ln>
              <a:noFill/>
            </a:ln>
          </p:spPr>
          <p:txBody>
            <a:bodyPr anchorCtr="0" anchor="ctr" bIns="50800" lIns="50800" spcFirstLastPara="1" rIns="50800" wrap="square" tIns="50800">
              <a:noAutofit/>
            </a:bodyPr>
            <a:lstStyle/>
            <a:p>
              <a:pPr indent="0" lvl="0" marL="0" marR="0" rtl="0" algn="ctr">
                <a:lnSpc>
                  <a:spcPct val="147722"/>
                </a:lnSpc>
                <a:spcBef>
                  <a:spcPts val="0"/>
                </a:spcBef>
                <a:spcAft>
                  <a:spcPts val="0"/>
                </a:spcAft>
                <a:buNone/>
              </a:pPr>
              <a:r>
                <a:t/>
              </a:r>
              <a:endParaRPr sz="1800">
                <a:solidFill>
                  <a:schemeClr val="dk1"/>
                </a:solidFill>
                <a:latin typeface="Calibri"/>
                <a:ea typeface="Calibri"/>
                <a:cs typeface="Calibri"/>
                <a:sym typeface="Calibri"/>
              </a:endParaRPr>
            </a:p>
          </p:txBody>
        </p:sp>
      </p:grpSp>
      <p:grpSp>
        <p:nvGrpSpPr>
          <p:cNvPr id="123" name="Google Shape;123;p3"/>
          <p:cNvGrpSpPr/>
          <p:nvPr/>
        </p:nvGrpSpPr>
        <p:grpSpPr>
          <a:xfrm>
            <a:off x="0" y="9291850"/>
            <a:ext cx="18287996" cy="3230762"/>
            <a:chOff x="0" y="-38100"/>
            <a:chExt cx="4816592" cy="850900"/>
          </a:xfrm>
        </p:grpSpPr>
        <p:sp>
          <p:nvSpPr>
            <p:cNvPr id="124" name="Google Shape;124;p3"/>
            <p:cNvSpPr/>
            <p:nvPr/>
          </p:nvSpPr>
          <p:spPr>
            <a:xfrm>
              <a:off x="0" y="0"/>
              <a:ext cx="4816592" cy="223997"/>
            </a:xfrm>
            <a:custGeom>
              <a:rect b="b" l="l" r="r" t="t"/>
              <a:pathLst>
                <a:path extrusionOk="0" h="223997" w="4816592">
                  <a:moveTo>
                    <a:pt x="0" y="0"/>
                  </a:moveTo>
                  <a:lnTo>
                    <a:pt x="4816592" y="0"/>
                  </a:lnTo>
                  <a:lnTo>
                    <a:pt x="4816592" y="223997"/>
                  </a:lnTo>
                  <a:lnTo>
                    <a:pt x="0" y="223997"/>
                  </a:lnTo>
                  <a:close/>
                </a:path>
              </a:pathLst>
            </a:custGeom>
            <a:solidFill>
              <a:srgbClr val="000000">
                <a:alpha val="22352"/>
              </a:srgbClr>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125" name="Google Shape;125;p3"/>
            <p:cNvSpPr txBox="1"/>
            <p:nvPr/>
          </p:nvSpPr>
          <p:spPr>
            <a:xfrm>
              <a:off x="0" y="-38100"/>
              <a:ext cx="812800" cy="850900"/>
            </a:xfrm>
            <a:prstGeom prst="rect">
              <a:avLst/>
            </a:prstGeom>
            <a:noFill/>
            <a:ln>
              <a:noFill/>
            </a:ln>
          </p:spPr>
          <p:txBody>
            <a:bodyPr anchorCtr="0" anchor="ctr" bIns="50800" lIns="50800" spcFirstLastPara="1" rIns="50800" wrap="square" tIns="50800">
              <a:noAutofit/>
            </a:bodyPr>
            <a:lstStyle/>
            <a:p>
              <a:pPr indent="0" lvl="0" marL="0" marR="0" rtl="0" algn="ctr">
                <a:lnSpc>
                  <a:spcPct val="147722"/>
                </a:lnSpc>
                <a:spcBef>
                  <a:spcPts val="0"/>
                </a:spcBef>
                <a:spcAft>
                  <a:spcPts val="0"/>
                </a:spcAft>
                <a:buNone/>
              </a:pPr>
              <a:r>
                <a:t/>
              </a:r>
              <a:endParaRPr sz="1800">
                <a:solidFill>
                  <a:schemeClr val="dk1"/>
                </a:solidFill>
                <a:latin typeface="Calibri"/>
                <a:ea typeface="Calibri"/>
                <a:cs typeface="Calibri"/>
                <a:sym typeface="Calibri"/>
              </a:endParaRPr>
            </a:p>
          </p:txBody>
        </p:sp>
      </p:grpSp>
      <p:grpSp>
        <p:nvGrpSpPr>
          <p:cNvPr id="126" name="Google Shape;126;p3"/>
          <p:cNvGrpSpPr/>
          <p:nvPr/>
        </p:nvGrpSpPr>
        <p:grpSpPr>
          <a:xfrm>
            <a:off x="3756525" y="6681700"/>
            <a:ext cx="14028866" cy="3230782"/>
            <a:chOff x="0" y="-38100"/>
            <a:chExt cx="3381346" cy="850900"/>
          </a:xfrm>
        </p:grpSpPr>
        <p:sp>
          <p:nvSpPr>
            <p:cNvPr id="127" name="Google Shape;127;p3"/>
            <p:cNvSpPr/>
            <p:nvPr/>
          </p:nvSpPr>
          <p:spPr>
            <a:xfrm>
              <a:off x="0" y="0"/>
              <a:ext cx="3381346" cy="347731"/>
            </a:xfrm>
            <a:custGeom>
              <a:rect b="b" l="l" r="r" t="t"/>
              <a:pathLst>
                <a:path extrusionOk="0" h="347731" w="3381346">
                  <a:moveTo>
                    <a:pt x="30754" y="0"/>
                  </a:moveTo>
                  <a:lnTo>
                    <a:pt x="3350592" y="0"/>
                  </a:lnTo>
                  <a:cubicBezTo>
                    <a:pt x="3358748" y="0"/>
                    <a:pt x="3366571" y="3240"/>
                    <a:pt x="3372338" y="9008"/>
                  </a:cubicBezTo>
                  <a:cubicBezTo>
                    <a:pt x="3378106" y="14775"/>
                    <a:pt x="3381346" y="22598"/>
                    <a:pt x="3381346" y="30754"/>
                  </a:cubicBezTo>
                  <a:lnTo>
                    <a:pt x="3381346" y="316977"/>
                  </a:lnTo>
                  <a:cubicBezTo>
                    <a:pt x="3381346" y="325133"/>
                    <a:pt x="3378106" y="332956"/>
                    <a:pt x="3372338" y="338723"/>
                  </a:cubicBezTo>
                  <a:cubicBezTo>
                    <a:pt x="3366571" y="344491"/>
                    <a:pt x="3358748" y="347731"/>
                    <a:pt x="3350592" y="347731"/>
                  </a:cubicBezTo>
                  <a:lnTo>
                    <a:pt x="30754" y="347731"/>
                  </a:lnTo>
                  <a:cubicBezTo>
                    <a:pt x="22598" y="347731"/>
                    <a:pt x="14775" y="344491"/>
                    <a:pt x="9008" y="338723"/>
                  </a:cubicBezTo>
                  <a:cubicBezTo>
                    <a:pt x="3240" y="332956"/>
                    <a:pt x="0" y="325133"/>
                    <a:pt x="0" y="316977"/>
                  </a:cubicBezTo>
                  <a:lnTo>
                    <a:pt x="0" y="30754"/>
                  </a:lnTo>
                  <a:cubicBezTo>
                    <a:pt x="0" y="22598"/>
                    <a:pt x="3240" y="14775"/>
                    <a:pt x="9008" y="9008"/>
                  </a:cubicBezTo>
                  <a:cubicBezTo>
                    <a:pt x="14775" y="3240"/>
                    <a:pt x="22598" y="0"/>
                    <a:pt x="30754" y="0"/>
                  </a:cubicBezTo>
                  <a:close/>
                </a:path>
              </a:pathLst>
            </a:custGeom>
            <a:solidFill>
              <a:srgbClr val="000000">
                <a:alpha val="35294"/>
              </a:srgbClr>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128" name="Google Shape;128;p3"/>
            <p:cNvSpPr txBox="1"/>
            <p:nvPr/>
          </p:nvSpPr>
          <p:spPr>
            <a:xfrm>
              <a:off x="0" y="-38100"/>
              <a:ext cx="812800" cy="850900"/>
            </a:xfrm>
            <a:prstGeom prst="rect">
              <a:avLst/>
            </a:prstGeom>
            <a:noFill/>
            <a:ln>
              <a:noFill/>
            </a:ln>
          </p:spPr>
          <p:txBody>
            <a:bodyPr anchorCtr="0" anchor="ctr" bIns="50800" lIns="50800" spcFirstLastPara="1" rIns="50800" wrap="square" tIns="50800">
              <a:noAutofit/>
            </a:bodyPr>
            <a:lstStyle/>
            <a:p>
              <a:pPr indent="0" lvl="0" marL="0" marR="0" rtl="0" algn="ctr">
                <a:lnSpc>
                  <a:spcPct val="147722"/>
                </a:lnSpc>
                <a:spcBef>
                  <a:spcPts val="0"/>
                </a:spcBef>
                <a:spcAft>
                  <a:spcPts val="0"/>
                </a:spcAft>
                <a:buNone/>
              </a:pPr>
              <a:r>
                <a:t/>
              </a:r>
              <a:endParaRPr sz="1800">
                <a:solidFill>
                  <a:schemeClr val="dk1"/>
                </a:solidFill>
                <a:latin typeface="Calibri"/>
                <a:ea typeface="Calibri"/>
                <a:cs typeface="Calibri"/>
                <a:sym typeface="Calibri"/>
              </a:endParaRPr>
            </a:p>
          </p:txBody>
        </p:sp>
      </p:grpSp>
      <p:cxnSp>
        <p:nvCxnSpPr>
          <p:cNvPr id="129" name="Google Shape;129;p3"/>
          <p:cNvCxnSpPr/>
          <p:nvPr/>
        </p:nvCxnSpPr>
        <p:spPr>
          <a:xfrm>
            <a:off x="5735841" y="2221820"/>
            <a:ext cx="6816319" cy="0"/>
          </a:xfrm>
          <a:prstGeom prst="straightConnector1">
            <a:avLst/>
          </a:prstGeom>
          <a:noFill/>
          <a:ln cap="flat" cmpd="sng" w="171450">
            <a:solidFill>
              <a:srgbClr val="FFFFFF"/>
            </a:solidFill>
            <a:prstDash val="solid"/>
            <a:round/>
            <a:headEnd len="sm" w="sm" type="none"/>
            <a:tailEnd len="sm" w="sm" type="none"/>
          </a:ln>
        </p:spPr>
      </p:cxnSp>
      <p:grpSp>
        <p:nvGrpSpPr>
          <p:cNvPr id="130" name="Google Shape;130;p3"/>
          <p:cNvGrpSpPr/>
          <p:nvPr/>
        </p:nvGrpSpPr>
        <p:grpSpPr>
          <a:xfrm>
            <a:off x="3756525" y="4761350"/>
            <a:ext cx="14028866" cy="3230782"/>
            <a:chOff x="0" y="-38100"/>
            <a:chExt cx="3381346" cy="850900"/>
          </a:xfrm>
        </p:grpSpPr>
        <p:sp>
          <p:nvSpPr>
            <p:cNvPr id="131" name="Google Shape;131;p3"/>
            <p:cNvSpPr/>
            <p:nvPr/>
          </p:nvSpPr>
          <p:spPr>
            <a:xfrm>
              <a:off x="0" y="0"/>
              <a:ext cx="3381346" cy="347731"/>
            </a:xfrm>
            <a:custGeom>
              <a:rect b="b" l="l" r="r" t="t"/>
              <a:pathLst>
                <a:path extrusionOk="0" h="347731" w="3381346">
                  <a:moveTo>
                    <a:pt x="30754" y="0"/>
                  </a:moveTo>
                  <a:lnTo>
                    <a:pt x="3350592" y="0"/>
                  </a:lnTo>
                  <a:cubicBezTo>
                    <a:pt x="3358748" y="0"/>
                    <a:pt x="3366571" y="3240"/>
                    <a:pt x="3372338" y="9008"/>
                  </a:cubicBezTo>
                  <a:cubicBezTo>
                    <a:pt x="3378106" y="14775"/>
                    <a:pt x="3381346" y="22598"/>
                    <a:pt x="3381346" y="30754"/>
                  </a:cubicBezTo>
                  <a:lnTo>
                    <a:pt x="3381346" y="316977"/>
                  </a:lnTo>
                  <a:cubicBezTo>
                    <a:pt x="3381346" y="325133"/>
                    <a:pt x="3378106" y="332956"/>
                    <a:pt x="3372338" y="338723"/>
                  </a:cubicBezTo>
                  <a:cubicBezTo>
                    <a:pt x="3366571" y="344491"/>
                    <a:pt x="3358748" y="347731"/>
                    <a:pt x="3350592" y="347731"/>
                  </a:cubicBezTo>
                  <a:lnTo>
                    <a:pt x="30754" y="347731"/>
                  </a:lnTo>
                  <a:cubicBezTo>
                    <a:pt x="22598" y="347731"/>
                    <a:pt x="14775" y="344491"/>
                    <a:pt x="9008" y="338723"/>
                  </a:cubicBezTo>
                  <a:cubicBezTo>
                    <a:pt x="3240" y="332956"/>
                    <a:pt x="0" y="325133"/>
                    <a:pt x="0" y="316977"/>
                  </a:cubicBezTo>
                  <a:lnTo>
                    <a:pt x="0" y="30754"/>
                  </a:lnTo>
                  <a:cubicBezTo>
                    <a:pt x="0" y="22598"/>
                    <a:pt x="3240" y="14775"/>
                    <a:pt x="9008" y="9008"/>
                  </a:cubicBezTo>
                  <a:cubicBezTo>
                    <a:pt x="14775" y="3240"/>
                    <a:pt x="22598" y="0"/>
                    <a:pt x="30754" y="0"/>
                  </a:cubicBezTo>
                  <a:close/>
                </a:path>
              </a:pathLst>
            </a:custGeom>
            <a:solidFill>
              <a:srgbClr val="000000">
                <a:alpha val="35294"/>
              </a:srgbClr>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132" name="Google Shape;132;p3"/>
            <p:cNvSpPr txBox="1"/>
            <p:nvPr/>
          </p:nvSpPr>
          <p:spPr>
            <a:xfrm>
              <a:off x="0" y="-38100"/>
              <a:ext cx="812800" cy="850900"/>
            </a:xfrm>
            <a:prstGeom prst="rect">
              <a:avLst/>
            </a:prstGeom>
            <a:noFill/>
            <a:ln>
              <a:noFill/>
            </a:ln>
          </p:spPr>
          <p:txBody>
            <a:bodyPr anchorCtr="0" anchor="ctr" bIns="50800" lIns="50800" spcFirstLastPara="1" rIns="50800" wrap="square" tIns="50800">
              <a:noAutofit/>
            </a:bodyPr>
            <a:lstStyle/>
            <a:p>
              <a:pPr indent="0" lvl="0" marL="0" marR="0" rtl="0" algn="ctr">
                <a:lnSpc>
                  <a:spcPct val="147722"/>
                </a:lnSpc>
                <a:spcBef>
                  <a:spcPts val="0"/>
                </a:spcBef>
                <a:spcAft>
                  <a:spcPts val="0"/>
                </a:spcAft>
                <a:buNone/>
              </a:pPr>
              <a:r>
                <a:t/>
              </a:r>
              <a:endParaRPr sz="1800">
                <a:solidFill>
                  <a:schemeClr val="dk1"/>
                </a:solidFill>
                <a:latin typeface="Calibri"/>
                <a:ea typeface="Calibri"/>
                <a:cs typeface="Calibri"/>
                <a:sym typeface="Calibri"/>
              </a:endParaRPr>
            </a:p>
          </p:txBody>
        </p:sp>
      </p:grpSp>
      <p:grpSp>
        <p:nvGrpSpPr>
          <p:cNvPr id="133" name="Google Shape;133;p3"/>
          <p:cNvGrpSpPr/>
          <p:nvPr/>
        </p:nvGrpSpPr>
        <p:grpSpPr>
          <a:xfrm>
            <a:off x="3756500" y="2840975"/>
            <a:ext cx="14028866" cy="3230782"/>
            <a:chOff x="0" y="-38100"/>
            <a:chExt cx="3381346" cy="850900"/>
          </a:xfrm>
        </p:grpSpPr>
        <p:sp>
          <p:nvSpPr>
            <p:cNvPr id="134" name="Google Shape;134;p3"/>
            <p:cNvSpPr/>
            <p:nvPr/>
          </p:nvSpPr>
          <p:spPr>
            <a:xfrm>
              <a:off x="0" y="0"/>
              <a:ext cx="3381346" cy="347731"/>
            </a:xfrm>
            <a:custGeom>
              <a:rect b="b" l="l" r="r" t="t"/>
              <a:pathLst>
                <a:path extrusionOk="0" h="347731" w="3381346">
                  <a:moveTo>
                    <a:pt x="30754" y="0"/>
                  </a:moveTo>
                  <a:lnTo>
                    <a:pt x="3350592" y="0"/>
                  </a:lnTo>
                  <a:cubicBezTo>
                    <a:pt x="3358748" y="0"/>
                    <a:pt x="3366571" y="3240"/>
                    <a:pt x="3372338" y="9008"/>
                  </a:cubicBezTo>
                  <a:cubicBezTo>
                    <a:pt x="3378106" y="14775"/>
                    <a:pt x="3381346" y="22598"/>
                    <a:pt x="3381346" y="30754"/>
                  </a:cubicBezTo>
                  <a:lnTo>
                    <a:pt x="3381346" y="316977"/>
                  </a:lnTo>
                  <a:cubicBezTo>
                    <a:pt x="3381346" y="325133"/>
                    <a:pt x="3378106" y="332956"/>
                    <a:pt x="3372338" y="338723"/>
                  </a:cubicBezTo>
                  <a:cubicBezTo>
                    <a:pt x="3366571" y="344491"/>
                    <a:pt x="3358748" y="347731"/>
                    <a:pt x="3350592" y="347731"/>
                  </a:cubicBezTo>
                  <a:lnTo>
                    <a:pt x="30754" y="347731"/>
                  </a:lnTo>
                  <a:cubicBezTo>
                    <a:pt x="22598" y="347731"/>
                    <a:pt x="14775" y="344491"/>
                    <a:pt x="9008" y="338723"/>
                  </a:cubicBezTo>
                  <a:cubicBezTo>
                    <a:pt x="3240" y="332956"/>
                    <a:pt x="0" y="325133"/>
                    <a:pt x="0" y="316977"/>
                  </a:cubicBezTo>
                  <a:lnTo>
                    <a:pt x="0" y="30754"/>
                  </a:lnTo>
                  <a:cubicBezTo>
                    <a:pt x="0" y="22598"/>
                    <a:pt x="3240" y="14775"/>
                    <a:pt x="9008" y="9008"/>
                  </a:cubicBezTo>
                  <a:cubicBezTo>
                    <a:pt x="14775" y="3240"/>
                    <a:pt x="22598" y="0"/>
                    <a:pt x="30754" y="0"/>
                  </a:cubicBezTo>
                  <a:close/>
                </a:path>
              </a:pathLst>
            </a:custGeom>
            <a:solidFill>
              <a:srgbClr val="000000">
                <a:alpha val="35294"/>
              </a:srgbClr>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135" name="Google Shape;135;p3"/>
            <p:cNvSpPr txBox="1"/>
            <p:nvPr/>
          </p:nvSpPr>
          <p:spPr>
            <a:xfrm>
              <a:off x="0" y="-38100"/>
              <a:ext cx="812800" cy="850900"/>
            </a:xfrm>
            <a:prstGeom prst="rect">
              <a:avLst/>
            </a:prstGeom>
            <a:noFill/>
            <a:ln>
              <a:noFill/>
            </a:ln>
          </p:spPr>
          <p:txBody>
            <a:bodyPr anchorCtr="0" anchor="ctr" bIns="50800" lIns="50800" spcFirstLastPara="1" rIns="50800" wrap="square" tIns="50800">
              <a:noAutofit/>
            </a:bodyPr>
            <a:lstStyle/>
            <a:p>
              <a:pPr indent="0" lvl="0" marL="0" marR="0" rtl="0" algn="ctr">
                <a:lnSpc>
                  <a:spcPct val="147722"/>
                </a:lnSpc>
                <a:spcBef>
                  <a:spcPts val="0"/>
                </a:spcBef>
                <a:spcAft>
                  <a:spcPts val="0"/>
                </a:spcAft>
                <a:buNone/>
              </a:pPr>
              <a:r>
                <a:t/>
              </a:r>
              <a:endParaRPr sz="1800">
                <a:solidFill>
                  <a:schemeClr val="dk1"/>
                </a:solidFill>
                <a:latin typeface="Calibri"/>
                <a:ea typeface="Calibri"/>
                <a:cs typeface="Calibri"/>
                <a:sym typeface="Calibri"/>
              </a:endParaRPr>
            </a:p>
          </p:txBody>
        </p:sp>
      </p:grpSp>
      <p:sp>
        <p:nvSpPr>
          <p:cNvPr id="136" name="Google Shape;136;p3"/>
          <p:cNvSpPr/>
          <p:nvPr/>
        </p:nvSpPr>
        <p:spPr>
          <a:xfrm>
            <a:off x="1755322" y="2870036"/>
            <a:ext cx="1531576" cy="1495201"/>
          </a:xfrm>
          <a:custGeom>
            <a:rect b="b" l="l" r="r" t="t"/>
            <a:pathLst>
              <a:path extrusionOk="0" h="1495201" w="1531576">
                <a:moveTo>
                  <a:pt x="0" y="0"/>
                </a:moveTo>
                <a:lnTo>
                  <a:pt x="1531576" y="0"/>
                </a:lnTo>
                <a:lnTo>
                  <a:pt x="1531576" y="1495201"/>
                </a:lnTo>
                <a:lnTo>
                  <a:pt x="0" y="1495201"/>
                </a:lnTo>
                <a:lnTo>
                  <a:pt x="0" y="0"/>
                </a:lnTo>
                <a:close/>
              </a:path>
            </a:pathLst>
          </a:custGeom>
          <a:blipFill rotWithShape="1">
            <a:blip r:embed="rId4">
              <a:alphaModFix/>
            </a:blip>
            <a:stretch>
              <a:fillRect b="0" l="0" r="0" t="0"/>
            </a:stretch>
          </a:blip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137" name="Google Shape;137;p3"/>
          <p:cNvSpPr/>
          <p:nvPr/>
        </p:nvSpPr>
        <p:spPr>
          <a:xfrm>
            <a:off x="1677542" y="4633192"/>
            <a:ext cx="1609355" cy="1865919"/>
          </a:xfrm>
          <a:custGeom>
            <a:rect b="b" l="l" r="r" t="t"/>
            <a:pathLst>
              <a:path extrusionOk="0" h="1865919" w="1609355">
                <a:moveTo>
                  <a:pt x="0" y="0"/>
                </a:moveTo>
                <a:lnTo>
                  <a:pt x="1609356" y="0"/>
                </a:lnTo>
                <a:lnTo>
                  <a:pt x="1609356" y="1865920"/>
                </a:lnTo>
                <a:lnTo>
                  <a:pt x="0" y="1865920"/>
                </a:lnTo>
                <a:lnTo>
                  <a:pt x="0" y="0"/>
                </a:lnTo>
                <a:close/>
              </a:path>
            </a:pathLst>
          </a:custGeom>
          <a:blipFill rotWithShape="1">
            <a:blip r:embed="rId5">
              <a:alphaModFix/>
            </a:blip>
            <a:stretch>
              <a:fillRect b="0" l="0" r="0" t="0"/>
            </a:stretch>
          </a:blip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138" name="Google Shape;138;p3"/>
          <p:cNvSpPr/>
          <p:nvPr/>
        </p:nvSpPr>
        <p:spPr>
          <a:xfrm>
            <a:off x="1677542" y="6826373"/>
            <a:ext cx="1492410" cy="1492410"/>
          </a:xfrm>
          <a:custGeom>
            <a:rect b="b" l="l" r="r" t="t"/>
            <a:pathLst>
              <a:path extrusionOk="0" h="1492410" w="1492410">
                <a:moveTo>
                  <a:pt x="0" y="0"/>
                </a:moveTo>
                <a:lnTo>
                  <a:pt x="1492410" y="0"/>
                </a:lnTo>
                <a:lnTo>
                  <a:pt x="1492410" y="1492409"/>
                </a:lnTo>
                <a:lnTo>
                  <a:pt x="0" y="1492409"/>
                </a:lnTo>
                <a:lnTo>
                  <a:pt x="0" y="0"/>
                </a:lnTo>
                <a:close/>
              </a:path>
            </a:pathLst>
          </a:custGeom>
          <a:blipFill rotWithShape="1">
            <a:blip r:embed="rId6">
              <a:alphaModFix/>
            </a:blip>
            <a:stretch>
              <a:fillRect b="0" l="0" r="0" t="0"/>
            </a:stretch>
          </a:blip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139" name="Google Shape;139;p3"/>
          <p:cNvSpPr txBox="1"/>
          <p:nvPr/>
        </p:nvSpPr>
        <p:spPr>
          <a:xfrm>
            <a:off x="1390493" y="885825"/>
            <a:ext cx="15701400" cy="1062000"/>
          </a:xfrm>
          <a:prstGeom prst="rect">
            <a:avLst/>
          </a:prstGeom>
          <a:noFill/>
          <a:ln>
            <a:noFill/>
          </a:ln>
        </p:spPr>
        <p:txBody>
          <a:bodyPr anchorCtr="0" anchor="t" bIns="0" lIns="0" spcFirstLastPara="1" rIns="0" wrap="square" tIns="0">
            <a:spAutoFit/>
          </a:bodyPr>
          <a:lstStyle/>
          <a:p>
            <a:pPr indent="0" lvl="0" marL="0" marR="0" rtl="0" algn="ctr">
              <a:lnSpc>
                <a:spcPct val="140005"/>
              </a:lnSpc>
              <a:spcBef>
                <a:spcPts val="0"/>
              </a:spcBef>
              <a:spcAft>
                <a:spcPts val="0"/>
              </a:spcAft>
              <a:buNone/>
            </a:pPr>
            <a:r>
              <a:rPr lang="en-US" sz="6899">
                <a:solidFill>
                  <a:srgbClr val="FFFFFF"/>
                </a:solidFill>
              </a:rPr>
              <a:t>Objectifs d'apprentissage</a:t>
            </a:r>
            <a:endParaRPr/>
          </a:p>
        </p:txBody>
      </p:sp>
      <p:sp>
        <p:nvSpPr>
          <p:cNvPr id="140" name="Google Shape;140;p3"/>
          <p:cNvSpPr txBox="1"/>
          <p:nvPr/>
        </p:nvSpPr>
        <p:spPr>
          <a:xfrm>
            <a:off x="4102998" y="3143646"/>
            <a:ext cx="13160100" cy="1124700"/>
          </a:xfrm>
          <a:prstGeom prst="rect">
            <a:avLst/>
          </a:prstGeom>
          <a:noFill/>
          <a:ln>
            <a:noFill/>
          </a:ln>
        </p:spPr>
        <p:txBody>
          <a:bodyPr anchorCtr="0" anchor="t" bIns="0" lIns="0" spcFirstLastPara="1" rIns="0" wrap="square" tIns="0">
            <a:spAutoFit/>
          </a:bodyPr>
          <a:lstStyle/>
          <a:p>
            <a:pPr indent="0" lvl="0" marL="0" marR="0" rtl="0" algn="just">
              <a:lnSpc>
                <a:spcPct val="140013"/>
              </a:lnSpc>
              <a:spcBef>
                <a:spcPts val="0"/>
              </a:spcBef>
              <a:spcAft>
                <a:spcPts val="0"/>
              </a:spcAft>
              <a:buNone/>
            </a:pPr>
            <a:r>
              <a:rPr lang="en-US" sz="3044">
                <a:solidFill>
                  <a:srgbClr val="FFFFFF"/>
                </a:solidFill>
              </a:rPr>
              <a:t>En savoir plus sur les actifs financiers destinés aux particuliers</a:t>
            </a:r>
            <a:endParaRPr/>
          </a:p>
          <a:p>
            <a:pPr indent="0" lvl="0" marL="0" marR="0" rtl="0" algn="just">
              <a:lnSpc>
                <a:spcPct val="124178"/>
              </a:lnSpc>
              <a:spcBef>
                <a:spcPts val="0"/>
              </a:spcBef>
              <a:spcAft>
                <a:spcPts val="0"/>
              </a:spcAft>
              <a:buNone/>
            </a:pPr>
            <a:r>
              <a:t/>
            </a:r>
            <a:endParaRPr sz="3044">
              <a:solidFill>
                <a:srgbClr val="FFFFFF"/>
              </a:solidFill>
              <a:latin typeface="Arial"/>
              <a:ea typeface="Arial"/>
              <a:cs typeface="Arial"/>
              <a:sym typeface="Arial"/>
            </a:endParaRPr>
          </a:p>
        </p:txBody>
      </p:sp>
      <p:sp>
        <p:nvSpPr>
          <p:cNvPr id="141" name="Google Shape;141;p3"/>
          <p:cNvSpPr txBox="1"/>
          <p:nvPr/>
        </p:nvSpPr>
        <p:spPr>
          <a:xfrm>
            <a:off x="4103000" y="5255150"/>
            <a:ext cx="13563300" cy="1124700"/>
          </a:xfrm>
          <a:prstGeom prst="rect">
            <a:avLst/>
          </a:prstGeom>
          <a:noFill/>
          <a:ln>
            <a:noFill/>
          </a:ln>
        </p:spPr>
        <p:txBody>
          <a:bodyPr anchorCtr="0" anchor="t" bIns="0" lIns="0" spcFirstLastPara="1" rIns="0" wrap="square" tIns="0">
            <a:spAutoFit/>
          </a:bodyPr>
          <a:lstStyle/>
          <a:p>
            <a:pPr indent="0" lvl="0" marL="0" marR="0" rtl="0" algn="just">
              <a:lnSpc>
                <a:spcPct val="140013"/>
              </a:lnSpc>
              <a:spcBef>
                <a:spcPts val="0"/>
              </a:spcBef>
              <a:spcAft>
                <a:spcPts val="0"/>
              </a:spcAft>
              <a:buNone/>
            </a:pPr>
            <a:r>
              <a:rPr lang="en-US" sz="3044">
                <a:solidFill>
                  <a:srgbClr val="FFFFFF"/>
                </a:solidFill>
              </a:rPr>
              <a:t>Discuter de l'importance des investissements dans l'environnement et le climat</a:t>
            </a:r>
            <a:endParaRPr/>
          </a:p>
          <a:p>
            <a:pPr indent="0" lvl="0" marL="0" marR="0" rtl="0" algn="just">
              <a:lnSpc>
                <a:spcPct val="124178"/>
              </a:lnSpc>
              <a:spcBef>
                <a:spcPts val="0"/>
              </a:spcBef>
              <a:spcAft>
                <a:spcPts val="0"/>
              </a:spcAft>
              <a:buNone/>
            </a:pPr>
            <a:r>
              <a:t/>
            </a:r>
            <a:endParaRPr sz="3044">
              <a:solidFill>
                <a:srgbClr val="FFFFFF"/>
              </a:solidFill>
              <a:latin typeface="Arial"/>
              <a:ea typeface="Arial"/>
              <a:cs typeface="Arial"/>
              <a:sym typeface="Arial"/>
            </a:endParaRPr>
          </a:p>
        </p:txBody>
      </p:sp>
      <p:sp>
        <p:nvSpPr>
          <p:cNvPr id="142" name="Google Shape;142;p3"/>
          <p:cNvSpPr txBox="1"/>
          <p:nvPr/>
        </p:nvSpPr>
        <p:spPr>
          <a:xfrm>
            <a:off x="4475623" y="7143303"/>
            <a:ext cx="12220500" cy="1124700"/>
          </a:xfrm>
          <a:prstGeom prst="rect">
            <a:avLst/>
          </a:prstGeom>
          <a:noFill/>
          <a:ln>
            <a:noFill/>
          </a:ln>
        </p:spPr>
        <p:txBody>
          <a:bodyPr anchorCtr="0" anchor="t" bIns="0" lIns="0" spcFirstLastPara="1" rIns="0" wrap="square" tIns="0">
            <a:spAutoFit/>
          </a:bodyPr>
          <a:lstStyle/>
          <a:p>
            <a:pPr indent="0" lvl="0" marL="0" marR="0" rtl="0" algn="just">
              <a:lnSpc>
                <a:spcPct val="140013"/>
              </a:lnSpc>
              <a:spcBef>
                <a:spcPts val="0"/>
              </a:spcBef>
              <a:spcAft>
                <a:spcPts val="0"/>
              </a:spcAft>
              <a:buNone/>
            </a:pPr>
            <a:r>
              <a:rPr lang="en-US" sz="3044">
                <a:solidFill>
                  <a:srgbClr val="FFFFFF"/>
                </a:solidFill>
              </a:rPr>
              <a:t>Autres points d'apprentissage spécifiques à la France</a:t>
            </a:r>
            <a:endParaRPr/>
          </a:p>
          <a:p>
            <a:pPr indent="0" lvl="0" marL="0" marR="0" rtl="0" algn="just">
              <a:lnSpc>
                <a:spcPct val="124178"/>
              </a:lnSpc>
              <a:spcBef>
                <a:spcPts val="0"/>
              </a:spcBef>
              <a:spcAft>
                <a:spcPts val="0"/>
              </a:spcAft>
              <a:buNone/>
            </a:pPr>
            <a:r>
              <a:t/>
            </a:r>
            <a:endParaRPr sz="3044">
              <a:solidFill>
                <a:srgbClr val="FFFFFF"/>
              </a:solidFill>
              <a:latin typeface="Arial"/>
              <a:ea typeface="Arial"/>
              <a:cs typeface="Arial"/>
              <a:sym typeface="Arial"/>
            </a:endParaRPr>
          </a:p>
        </p:txBody>
      </p:sp>
      <p:sp>
        <p:nvSpPr>
          <p:cNvPr id="143" name="Google Shape;143;p3"/>
          <p:cNvSpPr txBox="1"/>
          <p:nvPr/>
        </p:nvSpPr>
        <p:spPr>
          <a:xfrm>
            <a:off x="14237234" y="9055059"/>
            <a:ext cx="4050900" cy="1471500"/>
          </a:xfrm>
          <a:prstGeom prst="rect">
            <a:avLst/>
          </a:prstGeom>
          <a:noFill/>
          <a:ln>
            <a:noFill/>
          </a:ln>
        </p:spPr>
        <p:txBody>
          <a:bodyPr anchorCtr="0" anchor="t" bIns="0" lIns="0" spcFirstLastPara="1" rIns="0" wrap="square" tIns="0">
            <a:spAutoFit/>
          </a:bodyPr>
          <a:lstStyle/>
          <a:p>
            <a:pPr indent="0" lvl="0" marL="0" marR="0" rtl="0" algn="ctr">
              <a:lnSpc>
                <a:spcPct val="264388"/>
              </a:lnSpc>
              <a:spcBef>
                <a:spcPts val="0"/>
              </a:spcBef>
              <a:spcAft>
                <a:spcPts val="0"/>
              </a:spcAft>
              <a:buNone/>
            </a:pPr>
            <a:r>
              <a:t/>
            </a:r>
            <a:endParaRPr sz="1800">
              <a:solidFill>
                <a:schemeClr val="dk1"/>
              </a:solidFill>
              <a:latin typeface="Calibri"/>
              <a:ea typeface="Calibri"/>
              <a:cs typeface="Calibri"/>
              <a:sym typeface="Calibri"/>
            </a:endParaRPr>
          </a:p>
          <a:p>
            <a:pPr indent="0" lvl="0" marL="0" marR="0" rtl="0" algn="ctr">
              <a:lnSpc>
                <a:spcPct val="140000"/>
              </a:lnSpc>
              <a:spcBef>
                <a:spcPts val="0"/>
              </a:spcBef>
              <a:spcAft>
                <a:spcPts val="0"/>
              </a:spcAft>
              <a:buNone/>
            </a:pPr>
            <a:r>
              <a:rPr lang="en-US" sz="2000">
                <a:solidFill>
                  <a:srgbClr val="FFFFFF"/>
                </a:solidFill>
                <a:latin typeface="Arial"/>
                <a:ea typeface="Arial"/>
                <a:cs typeface="Arial"/>
                <a:sym typeface="Arial"/>
              </a:rPr>
              <a:t>©BETTER FINANCE F2iC 2023</a:t>
            </a:r>
            <a:endParaRPr/>
          </a:p>
          <a:p>
            <a:pPr indent="0" lvl="0" marL="0" marR="0" rtl="0" algn="ctr">
              <a:lnSpc>
                <a:spcPct val="237950"/>
              </a:lnSpc>
              <a:spcBef>
                <a:spcPts val="0"/>
              </a:spcBef>
              <a:spcAft>
                <a:spcPts val="0"/>
              </a:spcAft>
              <a:buNone/>
            </a:pPr>
            <a:r>
              <a:t/>
            </a:r>
            <a:endParaRPr sz="2000">
              <a:solidFill>
                <a:srgbClr val="FFFFFF"/>
              </a:solidFill>
              <a:latin typeface="Arial"/>
              <a:ea typeface="Arial"/>
              <a:cs typeface="Arial"/>
              <a:sym typeface="Arial"/>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7" name="Shape 147"/>
        <p:cNvGrpSpPr/>
        <p:nvPr/>
      </p:nvGrpSpPr>
      <p:grpSpPr>
        <a:xfrm>
          <a:off x="0" y="0"/>
          <a:ext cx="0" cy="0"/>
          <a:chOff x="0" y="0"/>
          <a:chExt cx="0" cy="0"/>
        </a:xfrm>
      </p:grpSpPr>
      <p:pic>
        <p:nvPicPr>
          <p:cNvPr id="148" name="Google Shape;148;p4"/>
          <p:cNvPicPr preferRelativeResize="0"/>
          <p:nvPr/>
        </p:nvPicPr>
        <p:blipFill rotWithShape="1">
          <a:blip r:embed="rId3">
            <a:alphaModFix/>
          </a:blip>
          <a:srcRect b="7786" l="0" r="0" t="7786"/>
          <a:stretch/>
        </p:blipFill>
        <p:spPr>
          <a:xfrm>
            <a:off x="0" y="0"/>
            <a:ext cx="18288000" cy="10287000"/>
          </a:xfrm>
          <a:prstGeom prst="rect">
            <a:avLst/>
          </a:prstGeom>
          <a:noFill/>
          <a:ln>
            <a:noFill/>
          </a:ln>
        </p:spPr>
      </p:pic>
      <p:grpSp>
        <p:nvGrpSpPr>
          <p:cNvPr id="149" name="Google Shape;149;p4"/>
          <p:cNvGrpSpPr/>
          <p:nvPr/>
        </p:nvGrpSpPr>
        <p:grpSpPr>
          <a:xfrm>
            <a:off x="97138" y="-126787"/>
            <a:ext cx="18288118" cy="10540551"/>
            <a:chOff x="0" y="-38100"/>
            <a:chExt cx="4816592" cy="2776094"/>
          </a:xfrm>
        </p:grpSpPr>
        <p:sp>
          <p:nvSpPr>
            <p:cNvPr id="150" name="Google Shape;150;p4"/>
            <p:cNvSpPr/>
            <p:nvPr/>
          </p:nvSpPr>
          <p:spPr>
            <a:xfrm>
              <a:off x="0" y="0"/>
              <a:ext cx="4816592" cy="2737994"/>
            </a:xfrm>
            <a:custGeom>
              <a:rect b="b" l="l" r="r" t="t"/>
              <a:pathLst>
                <a:path extrusionOk="0" h="2737994" w="4816592">
                  <a:moveTo>
                    <a:pt x="0" y="0"/>
                  </a:moveTo>
                  <a:lnTo>
                    <a:pt x="4816592" y="0"/>
                  </a:lnTo>
                  <a:lnTo>
                    <a:pt x="4816592" y="2737994"/>
                  </a:lnTo>
                  <a:lnTo>
                    <a:pt x="0" y="2737994"/>
                  </a:lnTo>
                  <a:close/>
                </a:path>
              </a:pathLst>
            </a:custGeom>
            <a:solidFill>
              <a:srgbClr val="000000">
                <a:alpha val="26666"/>
              </a:srgbClr>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151" name="Google Shape;151;p4"/>
            <p:cNvSpPr txBox="1"/>
            <p:nvPr/>
          </p:nvSpPr>
          <p:spPr>
            <a:xfrm>
              <a:off x="0" y="-38100"/>
              <a:ext cx="812800" cy="850900"/>
            </a:xfrm>
            <a:prstGeom prst="rect">
              <a:avLst/>
            </a:prstGeom>
            <a:noFill/>
            <a:ln>
              <a:noFill/>
            </a:ln>
          </p:spPr>
          <p:txBody>
            <a:bodyPr anchorCtr="0" anchor="ctr" bIns="50800" lIns="50800" spcFirstLastPara="1" rIns="50800" wrap="square" tIns="50800">
              <a:noAutofit/>
            </a:bodyPr>
            <a:lstStyle/>
            <a:p>
              <a:pPr indent="0" lvl="0" marL="0" marR="0" rtl="0" algn="ctr">
                <a:lnSpc>
                  <a:spcPct val="147722"/>
                </a:lnSpc>
                <a:spcBef>
                  <a:spcPts val="0"/>
                </a:spcBef>
                <a:spcAft>
                  <a:spcPts val="0"/>
                </a:spcAft>
                <a:buNone/>
              </a:pPr>
              <a:r>
                <a:t/>
              </a:r>
              <a:endParaRPr sz="1800">
                <a:solidFill>
                  <a:schemeClr val="dk1"/>
                </a:solidFill>
                <a:latin typeface="Calibri"/>
                <a:ea typeface="Calibri"/>
                <a:cs typeface="Calibri"/>
                <a:sym typeface="Calibri"/>
              </a:endParaRPr>
            </a:p>
          </p:txBody>
        </p:sp>
      </p:grpSp>
      <p:grpSp>
        <p:nvGrpSpPr>
          <p:cNvPr id="152" name="Google Shape;152;p4"/>
          <p:cNvGrpSpPr/>
          <p:nvPr/>
        </p:nvGrpSpPr>
        <p:grpSpPr>
          <a:xfrm>
            <a:off x="0" y="9291850"/>
            <a:ext cx="18287996" cy="3230762"/>
            <a:chOff x="0" y="-38100"/>
            <a:chExt cx="4816592" cy="850900"/>
          </a:xfrm>
        </p:grpSpPr>
        <p:sp>
          <p:nvSpPr>
            <p:cNvPr id="153" name="Google Shape;153;p4"/>
            <p:cNvSpPr/>
            <p:nvPr/>
          </p:nvSpPr>
          <p:spPr>
            <a:xfrm>
              <a:off x="0" y="0"/>
              <a:ext cx="4816592" cy="223997"/>
            </a:xfrm>
            <a:custGeom>
              <a:rect b="b" l="l" r="r" t="t"/>
              <a:pathLst>
                <a:path extrusionOk="0" h="223997" w="4816592">
                  <a:moveTo>
                    <a:pt x="0" y="0"/>
                  </a:moveTo>
                  <a:lnTo>
                    <a:pt x="4816592" y="0"/>
                  </a:lnTo>
                  <a:lnTo>
                    <a:pt x="4816592" y="223997"/>
                  </a:lnTo>
                  <a:lnTo>
                    <a:pt x="0" y="223997"/>
                  </a:lnTo>
                  <a:close/>
                </a:path>
              </a:pathLst>
            </a:custGeom>
            <a:solidFill>
              <a:srgbClr val="000000">
                <a:alpha val="22352"/>
              </a:srgbClr>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154" name="Google Shape;154;p4"/>
            <p:cNvSpPr txBox="1"/>
            <p:nvPr/>
          </p:nvSpPr>
          <p:spPr>
            <a:xfrm>
              <a:off x="0" y="-38100"/>
              <a:ext cx="812800" cy="850900"/>
            </a:xfrm>
            <a:prstGeom prst="rect">
              <a:avLst/>
            </a:prstGeom>
            <a:noFill/>
            <a:ln>
              <a:noFill/>
            </a:ln>
          </p:spPr>
          <p:txBody>
            <a:bodyPr anchorCtr="0" anchor="ctr" bIns="50800" lIns="50800" spcFirstLastPara="1" rIns="50800" wrap="square" tIns="50800">
              <a:noAutofit/>
            </a:bodyPr>
            <a:lstStyle/>
            <a:p>
              <a:pPr indent="0" lvl="0" marL="0" marR="0" rtl="0" algn="ctr">
                <a:lnSpc>
                  <a:spcPct val="147722"/>
                </a:lnSpc>
                <a:spcBef>
                  <a:spcPts val="0"/>
                </a:spcBef>
                <a:spcAft>
                  <a:spcPts val="0"/>
                </a:spcAft>
                <a:buNone/>
              </a:pPr>
              <a:r>
                <a:t/>
              </a:r>
              <a:endParaRPr sz="1800">
                <a:solidFill>
                  <a:schemeClr val="dk1"/>
                </a:solidFill>
                <a:latin typeface="Calibri"/>
                <a:ea typeface="Calibri"/>
                <a:cs typeface="Calibri"/>
                <a:sym typeface="Calibri"/>
              </a:endParaRPr>
            </a:p>
          </p:txBody>
        </p:sp>
      </p:grpSp>
      <p:cxnSp>
        <p:nvCxnSpPr>
          <p:cNvPr id="155" name="Google Shape;155;p4"/>
          <p:cNvCxnSpPr/>
          <p:nvPr/>
        </p:nvCxnSpPr>
        <p:spPr>
          <a:xfrm>
            <a:off x="5735841" y="2221820"/>
            <a:ext cx="6816319" cy="0"/>
          </a:xfrm>
          <a:prstGeom prst="straightConnector1">
            <a:avLst/>
          </a:prstGeom>
          <a:noFill/>
          <a:ln cap="flat" cmpd="sng" w="171450">
            <a:solidFill>
              <a:srgbClr val="FFFFFF"/>
            </a:solidFill>
            <a:prstDash val="solid"/>
            <a:round/>
            <a:headEnd len="sm" w="sm" type="none"/>
            <a:tailEnd len="sm" w="sm" type="none"/>
          </a:ln>
        </p:spPr>
      </p:cxnSp>
      <p:grpSp>
        <p:nvGrpSpPr>
          <p:cNvPr id="156" name="Google Shape;156;p4"/>
          <p:cNvGrpSpPr/>
          <p:nvPr/>
        </p:nvGrpSpPr>
        <p:grpSpPr>
          <a:xfrm>
            <a:off x="2724726" y="3711041"/>
            <a:ext cx="12838548" cy="3339261"/>
            <a:chOff x="0" y="-66675"/>
            <a:chExt cx="3381346" cy="879475"/>
          </a:xfrm>
        </p:grpSpPr>
        <p:sp>
          <p:nvSpPr>
            <p:cNvPr id="157" name="Google Shape;157;p4"/>
            <p:cNvSpPr/>
            <p:nvPr/>
          </p:nvSpPr>
          <p:spPr>
            <a:xfrm>
              <a:off x="0" y="0"/>
              <a:ext cx="3381346" cy="262397"/>
            </a:xfrm>
            <a:custGeom>
              <a:rect b="b" l="l" r="r" t="t"/>
              <a:pathLst>
                <a:path extrusionOk="0" h="262397" w="3381346">
                  <a:moveTo>
                    <a:pt x="30754" y="0"/>
                  </a:moveTo>
                  <a:lnTo>
                    <a:pt x="3350592" y="0"/>
                  </a:lnTo>
                  <a:cubicBezTo>
                    <a:pt x="3358748" y="0"/>
                    <a:pt x="3366571" y="3240"/>
                    <a:pt x="3372338" y="9008"/>
                  </a:cubicBezTo>
                  <a:cubicBezTo>
                    <a:pt x="3378106" y="14775"/>
                    <a:pt x="3381346" y="22598"/>
                    <a:pt x="3381346" y="30754"/>
                  </a:cubicBezTo>
                  <a:lnTo>
                    <a:pt x="3381346" y="231643"/>
                  </a:lnTo>
                  <a:cubicBezTo>
                    <a:pt x="3381346" y="248628"/>
                    <a:pt x="3367577" y="262397"/>
                    <a:pt x="3350592" y="262397"/>
                  </a:cubicBezTo>
                  <a:lnTo>
                    <a:pt x="30754" y="262397"/>
                  </a:lnTo>
                  <a:cubicBezTo>
                    <a:pt x="22598" y="262397"/>
                    <a:pt x="14775" y="259157"/>
                    <a:pt x="9008" y="253390"/>
                  </a:cubicBezTo>
                  <a:cubicBezTo>
                    <a:pt x="3240" y="247622"/>
                    <a:pt x="0" y="239800"/>
                    <a:pt x="0" y="231643"/>
                  </a:cubicBezTo>
                  <a:lnTo>
                    <a:pt x="0" y="30754"/>
                  </a:lnTo>
                  <a:cubicBezTo>
                    <a:pt x="0" y="22598"/>
                    <a:pt x="3240" y="14775"/>
                    <a:pt x="9008" y="9008"/>
                  </a:cubicBezTo>
                  <a:cubicBezTo>
                    <a:pt x="14775" y="3240"/>
                    <a:pt x="22598" y="0"/>
                    <a:pt x="30754" y="0"/>
                  </a:cubicBezTo>
                  <a:close/>
                </a:path>
              </a:pathLst>
            </a:custGeom>
            <a:solidFill>
              <a:srgbClr val="000000">
                <a:alpha val="35294"/>
              </a:srgbClr>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158" name="Google Shape;158;p4"/>
            <p:cNvSpPr txBox="1"/>
            <p:nvPr/>
          </p:nvSpPr>
          <p:spPr>
            <a:xfrm>
              <a:off x="0" y="-66675"/>
              <a:ext cx="812800" cy="879475"/>
            </a:xfrm>
            <a:prstGeom prst="rect">
              <a:avLst/>
            </a:prstGeom>
            <a:noFill/>
            <a:ln>
              <a:noFill/>
            </a:ln>
          </p:spPr>
          <p:txBody>
            <a:bodyPr anchorCtr="0" anchor="ctr" bIns="50800" lIns="50800" spcFirstLastPara="1" rIns="50800" wrap="square" tIns="50800">
              <a:noAutofit/>
            </a:bodyPr>
            <a:lstStyle/>
            <a:p>
              <a:pPr indent="0" lvl="0" marL="0" marR="0" rtl="0" algn="ctr">
                <a:lnSpc>
                  <a:spcPct val="272222"/>
                </a:lnSpc>
                <a:spcBef>
                  <a:spcPts val="0"/>
                </a:spcBef>
                <a:spcAft>
                  <a:spcPts val="0"/>
                </a:spcAft>
                <a:buNone/>
              </a:pPr>
              <a:r>
                <a:t/>
              </a:r>
              <a:endParaRPr sz="1800">
                <a:solidFill>
                  <a:schemeClr val="dk1"/>
                </a:solidFill>
                <a:latin typeface="Calibri"/>
                <a:ea typeface="Calibri"/>
                <a:cs typeface="Calibri"/>
                <a:sym typeface="Calibri"/>
              </a:endParaRPr>
            </a:p>
          </p:txBody>
        </p:sp>
      </p:grpSp>
      <p:grpSp>
        <p:nvGrpSpPr>
          <p:cNvPr id="159" name="Google Shape;159;p4"/>
          <p:cNvGrpSpPr/>
          <p:nvPr/>
        </p:nvGrpSpPr>
        <p:grpSpPr>
          <a:xfrm>
            <a:off x="2724726" y="4979789"/>
            <a:ext cx="12838548" cy="3230765"/>
            <a:chOff x="0" y="-38100"/>
            <a:chExt cx="3381346" cy="850900"/>
          </a:xfrm>
        </p:grpSpPr>
        <p:sp>
          <p:nvSpPr>
            <p:cNvPr id="160" name="Google Shape;160;p4"/>
            <p:cNvSpPr/>
            <p:nvPr/>
          </p:nvSpPr>
          <p:spPr>
            <a:xfrm>
              <a:off x="0" y="0"/>
              <a:ext cx="3381346" cy="262397"/>
            </a:xfrm>
            <a:custGeom>
              <a:rect b="b" l="l" r="r" t="t"/>
              <a:pathLst>
                <a:path extrusionOk="0" h="262397" w="3381346">
                  <a:moveTo>
                    <a:pt x="30754" y="0"/>
                  </a:moveTo>
                  <a:lnTo>
                    <a:pt x="3350592" y="0"/>
                  </a:lnTo>
                  <a:cubicBezTo>
                    <a:pt x="3358748" y="0"/>
                    <a:pt x="3366571" y="3240"/>
                    <a:pt x="3372338" y="9008"/>
                  </a:cubicBezTo>
                  <a:cubicBezTo>
                    <a:pt x="3378106" y="14775"/>
                    <a:pt x="3381346" y="22598"/>
                    <a:pt x="3381346" y="30754"/>
                  </a:cubicBezTo>
                  <a:lnTo>
                    <a:pt x="3381346" y="231643"/>
                  </a:lnTo>
                  <a:cubicBezTo>
                    <a:pt x="3381346" y="248628"/>
                    <a:pt x="3367577" y="262397"/>
                    <a:pt x="3350592" y="262397"/>
                  </a:cubicBezTo>
                  <a:lnTo>
                    <a:pt x="30754" y="262397"/>
                  </a:lnTo>
                  <a:cubicBezTo>
                    <a:pt x="22598" y="262397"/>
                    <a:pt x="14775" y="259157"/>
                    <a:pt x="9008" y="253390"/>
                  </a:cubicBezTo>
                  <a:cubicBezTo>
                    <a:pt x="3240" y="247622"/>
                    <a:pt x="0" y="239800"/>
                    <a:pt x="0" y="231643"/>
                  </a:cubicBezTo>
                  <a:lnTo>
                    <a:pt x="0" y="30754"/>
                  </a:lnTo>
                  <a:cubicBezTo>
                    <a:pt x="0" y="22598"/>
                    <a:pt x="3240" y="14775"/>
                    <a:pt x="9008" y="9008"/>
                  </a:cubicBezTo>
                  <a:cubicBezTo>
                    <a:pt x="14775" y="3240"/>
                    <a:pt x="22598" y="0"/>
                    <a:pt x="30754" y="0"/>
                  </a:cubicBezTo>
                  <a:close/>
                </a:path>
              </a:pathLst>
            </a:custGeom>
            <a:solidFill>
              <a:srgbClr val="000000">
                <a:alpha val="35294"/>
              </a:srgbClr>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161" name="Google Shape;161;p4"/>
            <p:cNvSpPr txBox="1"/>
            <p:nvPr/>
          </p:nvSpPr>
          <p:spPr>
            <a:xfrm>
              <a:off x="0" y="-38100"/>
              <a:ext cx="812800" cy="850900"/>
            </a:xfrm>
            <a:prstGeom prst="rect">
              <a:avLst/>
            </a:prstGeom>
            <a:noFill/>
            <a:ln>
              <a:noFill/>
            </a:ln>
          </p:spPr>
          <p:txBody>
            <a:bodyPr anchorCtr="0" anchor="ctr" bIns="50800" lIns="50800" spcFirstLastPara="1" rIns="50800" wrap="square" tIns="50800">
              <a:noAutofit/>
            </a:bodyPr>
            <a:lstStyle/>
            <a:p>
              <a:pPr indent="0" lvl="0" marL="0" marR="0" rtl="0" algn="ctr">
                <a:lnSpc>
                  <a:spcPct val="147722"/>
                </a:lnSpc>
                <a:spcBef>
                  <a:spcPts val="0"/>
                </a:spcBef>
                <a:spcAft>
                  <a:spcPts val="0"/>
                </a:spcAft>
                <a:buNone/>
              </a:pPr>
              <a:r>
                <a:t/>
              </a:r>
              <a:endParaRPr sz="1800">
                <a:solidFill>
                  <a:schemeClr val="dk1"/>
                </a:solidFill>
                <a:latin typeface="Calibri"/>
                <a:ea typeface="Calibri"/>
                <a:cs typeface="Calibri"/>
                <a:sym typeface="Calibri"/>
              </a:endParaRPr>
            </a:p>
          </p:txBody>
        </p:sp>
      </p:grpSp>
      <p:grpSp>
        <p:nvGrpSpPr>
          <p:cNvPr id="162" name="Google Shape;162;p4"/>
          <p:cNvGrpSpPr/>
          <p:nvPr/>
        </p:nvGrpSpPr>
        <p:grpSpPr>
          <a:xfrm>
            <a:off x="2724726" y="6138004"/>
            <a:ext cx="12838548" cy="3230765"/>
            <a:chOff x="0" y="-38100"/>
            <a:chExt cx="3381346" cy="850900"/>
          </a:xfrm>
        </p:grpSpPr>
        <p:sp>
          <p:nvSpPr>
            <p:cNvPr id="163" name="Google Shape;163;p4"/>
            <p:cNvSpPr/>
            <p:nvPr/>
          </p:nvSpPr>
          <p:spPr>
            <a:xfrm>
              <a:off x="0" y="0"/>
              <a:ext cx="3381346" cy="262397"/>
            </a:xfrm>
            <a:custGeom>
              <a:rect b="b" l="l" r="r" t="t"/>
              <a:pathLst>
                <a:path extrusionOk="0" h="262397" w="3381346">
                  <a:moveTo>
                    <a:pt x="30754" y="0"/>
                  </a:moveTo>
                  <a:lnTo>
                    <a:pt x="3350592" y="0"/>
                  </a:lnTo>
                  <a:cubicBezTo>
                    <a:pt x="3358748" y="0"/>
                    <a:pt x="3366571" y="3240"/>
                    <a:pt x="3372338" y="9008"/>
                  </a:cubicBezTo>
                  <a:cubicBezTo>
                    <a:pt x="3378106" y="14775"/>
                    <a:pt x="3381346" y="22598"/>
                    <a:pt x="3381346" y="30754"/>
                  </a:cubicBezTo>
                  <a:lnTo>
                    <a:pt x="3381346" y="231643"/>
                  </a:lnTo>
                  <a:cubicBezTo>
                    <a:pt x="3381346" y="248628"/>
                    <a:pt x="3367577" y="262397"/>
                    <a:pt x="3350592" y="262397"/>
                  </a:cubicBezTo>
                  <a:lnTo>
                    <a:pt x="30754" y="262397"/>
                  </a:lnTo>
                  <a:cubicBezTo>
                    <a:pt x="22598" y="262397"/>
                    <a:pt x="14775" y="259157"/>
                    <a:pt x="9008" y="253390"/>
                  </a:cubicBezTo>
                  <a:cubicBezTo>
                    <a:pt x="3240" y="247622"/>
                    <a:pt x="0" y="239800"/>
                    <a:pt x="0" y="231643"/>
                  </a:cubicBezTo>
                  <a:lnTo>
                    <a:pt x="0" y="30754"/>
                  </a:lnTo>
                  <a:cubicBezTo>
                    <a:pt x="0" y="22598"/>
                    <a:pt x="3240" y="14775"/>
                    <a:pt x="9008" y="9008"/>
                  </a:cubicBezTo>
                  <a:cubicBezTo>
                    <a:pt x="14775" y="3240"/>
                    <a:pt x="22598" y="0"/>
                    <a:pt x="30754" y="0"/>
                  </a:cubicBezTo>
                  <a:close/>
                </a:path>
              </a:pathLst>
            </a:custGeom>
            <a:solidFill>
              <a:srgbClr val="000000">
                <a:alpha val="35294"/>
              </a:srgbClr>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164" name="Google Shape;164;p4"/>
            <p:cNvSpPr txBox="1"/>
            <p:nvPr/>
          </p:nvSpPr>
          <p:spPr>
            <a:xfrm>
              <a:off x="0" y="-38100"/>
              <a:ext cx="812800" cy="850900"/>
            </a:xfrm>
            <a:prstGeom prst="rect">
              <a:avLst/>
            </a:prstGeom>
            <a:noFill/>
            <a:ln>
              <a:noFill/>
            </a:ln>
          </p:spPr>
          <p:txBody>
            <a:bodyPr anchorCtr="0" anchor="ctr" bIns="50800" lIns="50800" spcFirstLastPara="1" rIns="50800" wrap="square" tIns="50800">
              <a:noAutofit/>
            </a:bodyPr>
            <a:lstStyle/>
            <a:p>
              <a:pPr indent="0" lvl="0" marL="0" marR="0" rtl="0" algn="ctr">
                <a:lnSpc>
                  <a:spcPct val="147722"/>
                </a:lnSpc>
                <a:spcBef>
                  <a:spcPts val="0"/>
                </a:spcBef>
                <a:spcAft>
                  <a:spcPts val="0"/>
                </a:spcAft>
                <a:buNone/>
              </a:pPr>
              <a:r>
                <a:t/>
              </a:r>
              <a:endParaRPr sz="1800">
                <a:solidFill>
                  <a:schemeClr val="dk1"/>
                </a:solidFill>
                <a:latin typeface="Calibri"/>
                <a:ea typeface="Calibri"/>
                <a:cs typeface="Calibri"/>
                <a:sym typeface="Calibri"/>
              </a:endParaRPr>
            </a:p>
          </p:txBody>
        </p:sp>
      </p:grpSp>
      <p:grpSp>
        <p:nvGrpSpPr>
          <p:cNvPr id="165" name="Google Shape;165;p4"/>
          <p:cNvGrpSpPr/>
          <p:nvPr/>
        </p:nvGrpSpPr>
        <p:grpSpPr>
          <a:xfrm>
            <a:off x="2724726" y="7319473"/>
            <a:ext cx="12838548" cy="3230765"/>
            <a:chOff x="0" y="-38100"/>
            <a:chExt cx="3381346" cy="850900"/>
          </a:xfrm>
        </p:grpSpPr>
        <p:sp>
          <p:nvSpPr>
            <p:cNvPr id="166" name="Google Shape;166;p4"/>
            <p:cNvSpPr/>
            <p:nvPr/>
          </p:nvSpPr>
          <p:spPr>
            <a:xfrm>
              <a:off x="0" y="0"/>
              <a:ext cx="3381346" cy="262397"/>
            </a:xfrm>
            <a:custGeom>
              <a:rect b="b" l="l" r="r" t="t"/>
              <a:pathLst>
                <a:path extrusionOk="0" h="262397" w="3381346">
                  <a:moveTo>
                    <a:pt x="30754" y="0"/>
                  </a:moveTo>
                  <a:lnTo>
                    <a:pt x="3350592" y="0"/>
                  </a:lnTo>
                  <a:cubicBezTo>
                    <a:pt x="3358748" y="0"/>
                    <a:pt x="3366571" y="3240"/>
                    <a:pt x="3372338" y="9008"/>
                  </a:cubicBezTo>
                  <a:cubicBezTo>
                    <a:pt x="3378106" y="14775"/>
                    <a:pt x="3381346" y="22598"/>
                    <a:pt x="3381346" y="30754"/>
                  </a:cubicBezTo>
                  <a:lnTo>
                    <a:pt x="3381346" y="231643"/>
                  </a:lnTo>
                  <a:cubicBezTo>
                    <a:pt x="3381346" y="248628"/>
                    <a:pt x="3367577" y="262397"/>
                    <a:pt x="3350592" y="262397"/>
                  </a:cubicBezTo>
                  <a:lnTo>
                    <a:pt x="30754" y="262397"/>
                  </a:lnTo>
                  <a:cubicBezTo>
                    <a:pt x="22598" y="262397"/>
                    <a:pt x="14775" y="259157"/>
                    <a:pt x="9008" y="253390"/>
                  </a:cubicBezTo>
                  <a:cubicBezTo>
                    <a:pt x="3240" y="247622"/>
                    <a:pt x="0" y="239800"/>
                    <a:pt x="0" y="231643"/>
                  </a:cubicBezTo>
                  <a:lnTo>
                    <a:pt x="0" y="30754"/>
                  </a:lnTo>
                  <a:cubicBezTo>
                    <a:pt x="0" y="22598"/>
                    <a:pt x="3240" y="14775"/>
                    <a:pt x="9008" y="9008"/>
                  </a:cubicBezTo>
                  <a:cubicBezTo>
                    <a:pt x="14775" y="3240"/>
                    <a:pt x="22598" y="0"/>
                    <a:pt x="30754" y="0"/>
                  </a:cubicBezTo>
                  <a:close/>
                </a:path>
              </a:pathLst>
            </a:custGeom>
            <a:solidFill>
              <a:srgbClr val="000000">
                <a:alpha val="35294"/>
              </a:srgbClr>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167" name="Google Shape;167;p4"/>
            <p:cNvSpPr txBox="1"/>
            <p:nvPr/>
          </p:nvSpPr>
          <p:spPr>
            <a:xfrm>
              <a:off x="0" y="-38100"/>
              <a:ext cx="812800" cy="850900"/>
            </a:xfrm>
            <a:prstGeom prst="rect">
              <a:avLst/>
            </a:prstGeom>
            <a:noFill/>
            <a:ln>
              <a:noFill/>
            </a:ln>
          </p:spPr>
          <p:txBody>
            <a:bodyPr anchorCtr="0" anchor="ctr" bIns="50800" lIns="50800" spcFirstLastPara="1" rIns="50800" wrap="square" tIns="50800">
              <a:noAutofit/>
            </a:bodyPr>
            <a:lstStyle/>
            <a:p>
              <a:pPr indent="0" lvl="0" marL="0" marR="0" rtl="0" algn="ctr">
                <a:lnSpc>
                  <a:spcPct val="147722"/>
                </a:lnSpc>
                <a:spcBef>
                  <a:spcPts val="0"/>
                </a:spcBef>
                <a:spcAft>
                  <a:spcPts val="0"/>
                </a:spcAft>
                <a:buNone/>
              </a:pPr>
              <a:r>
                <a:t/>
              </a:r>
              <a:endParaRPr sz="1800">
                <a:solidFill>
                  <a:schemeClr val="dk1"/>
                </a:solidFill>
                <a:latin typeface="Calibri"/>
                <a:ea typeface="Calibri"/>
                <a:cs typeface="Calibri"/>
                <a:sym typeface="Calibri"/>
              </a:endParaRPr>
            </a:p>
          </p:txBody>
        </p:sp>
      </p:grpSp>
      <p:sp>
        <p:nvSpPr>
          <p:cNvPr id="168" name="Google Shape;168;p4"/>
          <p:cNvSpPr/>
          <p:nvPr/>
        </p:nvSpPr>
        <p:spPr>
          <a:xfrm>
            <a:off x="3010160" y="4054666"/>
            <a:ext cx="805470" cy="805470"/>
          </a:xfrm>
          <a:custGeom>
            <a:rect b="b" l="l" r="r" t="t"/>
            <a:pathLst>
              <a:path extrusionOk="0" h="805470" w="805470">
                <a:moveTo>
                  <a:pt x="0" y="0"/>
                </a:moveTo>
                <a:lnTo>
                  <a:pt x="805470" y="0"/>
                </a:lnTo>
                <a:lnTo>
                  <a:pt x="805470" y="805470"/>
                </a:lnTo>
                <a:lnTo>
                  <a:pt x="0" y="805470"/>
                </a:lnTo>
                <a:lnTo>
                  <a:pt x="0" y="0"/>
                </a:lnTo>
                <a:close/>
              </a:path>
            </a:pathLst>
          </a:custGeom>
          <a:blipFill rotWithShape="1">
            <a:blip r:embed="rId4">
              <a:alphaModFix/>
            </a:blip>
            <a:stretch>
              <a:fillRect b="0" l="0" r="0" t="0"/>
            </a:stretch>
          </a:blip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169" name="Google Shape;169;p4"/>
          <p:cNvSpPr/>
          <p:nvPr/>
        </p:nvSpPr>
        <p:spPr>
          <a:xfrm>
            <a:off x="3014362" y="5311707"/>
            <a:ext cx="797080" cy="679511"/>
          </a:xfrm>
          <a:custGeom>
            <a:rect b="b" l="l" r="r" t="t"/>
            <a:pathLst>
              <a:path extrusionOk="0" h="679511" w="797080">
                <a:moveTo>
                  <a:pt x="0" y="0"/>
                </a:moveTo>
                <a:lnTo>
                  <a:pt x="797080" y="0"/>
                </a:lnTo>
                <a:lnTo>
                  <a:pt x="797080" y="679511"/>
                </a:lnTo>
                <a:lnTo>
                  <a:pt x="0" y="679511"/>
                </a:lnTo>
                <a:lnTo>
                  <a:pt x="0" y="0"/>
                </a:lnTo>
                <a:close/>
              </a:path>
            </a:pathLst>
          </a:custGeom>
          <a:blipFill rotWithShape="1">
            <a:blip r:embed="rId5">
              <a:alphaModFix/>
            </a:blip>
            <a:stretch>
              <a:fillRect b="0" l="0" r="0" t="0"/>
            </a:stretch>
          </a:blip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170" name="Google Shape;170;p4"/>
          <p:cNvSpPr/>
          <p:nvPr/>
        </p:nvSpPr>
        <p:spPr>
          <a:xfrm>
            <a:off x="3018917" y="6448275"/>
            <a:ext cx="597730" cy="665069"/>
          </a:xfrm>
          <a:custGeom>
            <a:rect b="b" l="l" r="r" t="t"/>
            <a:pathLst>
              <a:path extrusionOk="0" h="665069" w="597730">
                <a:moveTo>
                  <a:pt x="0" y="0"/>
                </a:moveTo>
                <a:lnTo>
                  <a:pt x="597730" y="0"/>
                </a:lnTo>
                <a:lnTo>
                  <a:pt x="597730" y="665069"/>
                </a:lnTo>
                <a:lnTo>
                  <a:pt x="0" y="665069"/>
                </a:lnTo>
                <a:lnTo>
                  <a:pt x="0" y="0"/>
                </a:lnTo>
                <a:close/>
              </a:path>
            </a:pathLst>
          </a:custGeom>
          <a:blipFill rotWithShape="1">
            <a:blip r:embed="rId6">
              <a:alphaModFix/>
            </a:blip>
            <a:stretch>
              <a:fillRect b="0" l="0" r="0" t="0"/>
            </a:stretch>
          </a:blip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171" name="Google Shape;171;p4"/>
          <p:cNvSpPr/>
          <p:nvPr/>
        </p:nvSpPr>
        <p:spPr>
          <a:xfrm>
            <a:off x="3105286" y="7576555"/>
            <a:ext cx="615230" cy="771449"/>
          </a:xfrm>
          <a:custGeom>
            <a:rect b="b" l="l" r="r" t="t"/>
            <a:pathLst>
              <a:path extrusionOk="0" h="771449" w="615230">
                <a:moveTo>
                  <a:pt x="0" y="0"/>
                </a:moveTo>
                <a:lnTo>
                  <a:pt x="615231" y="0"/>
                </a:lnTo>
                <a:lnTo>
                  <a:pt x="615231" y="771448"/>
                </a:lnTo>
                <a:lnTo>
                  <a:pt x="0" y="771448"/>
                </a:lnTo>
                <a:lnTo>
                  <a:pt x="0" y="0"/>
                </a:lnTo>
                <a:close/>
              </a:path>
            </a:pathLst>
          </a:custGeom>
          <a:blipFill rotWithShape="1">
            <a:blip r:embed="rId7">
              <a:alphaModFix/>
            </a:blip>
            <a:stretch>
              <a:fillRect b="0" l="0" r="0" t="0"/>
            </a:stretch>
          </a:blip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172" name="Google Shape;172;p4"/>
          <p:cNvSpPr txBox="1"/>
          <p:nvPr/>
        </p:nvSpPr>
        <p:spPr>
          <a:xfrm>
            <a:off x="1390493" y="885825"/>
            <a:ext cx="15701400" cy="1062000"/>
          </a:xfrm>
          <a:prstGeom prst="rect">
            <a:avLst/>
          </a:prstGeom>
          <a:noFill/>
          <a:ln>
            <a:noFill/>
          </a:ln>
        </p:spPr>
        <p:txBody>
          <a:bodyPr anchorCtr="0" anchor="t" bIns="0" lIns="0" spcFirstLastPara="1" rIns="0" wrap="square" tIns="0">
            <a:spAutoFit/>
          </a:bodyPr>
          <a:lstStyle/>
          <a:p>
            <a:pPr indent="0" lvl="0" marL="0" marR="0" rtl="0" algn="ctr">
              <a:lnSpc>
                <a:spcPct val="140005"/>
              </a:lnSpc>
              <a:spcBef>
                <a:spcPts val="0"/>
              </a:spcBef>
              <a:spcAft>
                <a:spcPts val="0"/>
              </a:spcAft>
              <a:buNone/>
            </a:pPr>
            <a:r>
              <a:rPr lang="en-US" sz="6899">
                <a:solidFill>
                  <a:srgbClr val="FFFFFF"/>
                </a:solidFill>
              </a:rPr>
              <a:t>Actifs et Passifs</a:t>
            </a:r>
            <a:endParaRPr/>
          </a:p>
        </p:txBody>
      </p:sp>
      <p:sp>
        <p:nvSpPr>
          <p:cNvPr id="173" name="Google Shape;173;p4"/>
          <p:cNvSpPr txBox="1"/>
          <p:nvPr/>
        </p:nvSpPr>
        <p:spPr>
          <a:xfrm>
            <a:off x="1242525" y="2506513"/>
            <a:ext cx="16181700" cy="1329900"/>
          </a:xfrm>
          <a:prstGeom prst="rect">
            <a:avLst/>
          </a:prstGeom>
          <a:noFill/>
          <a:ln>
            <a:noFill/>
          </a:ln>
        </p:spPr>
        <p:txBody>
          <a:bodyPr anchorCtr="0" anchor="t" bIns="0" lIns="0" spcFirstLastPara="1" rIns="0" wrap="square" tIns="0">
            <a:spAutoFit/>
          </a:bodyPr>
          <a:lstStyle/>
          <a:p>
            <a:pPr indent="0" lvl="0" marL="0" marR="0" rtl="0" algn="ctr">
              <a:lnSpc>
                <a:spcPct val="140000"/>
              </a:lnSpc>
              <a:spcBef>
                <a:spcPts val="0"/>
              </a:spcBef>
              <a:spcAft>
                <a:spcPts val="0"/>
              </a:spcAft>
              <a:buNone/>
            </a:pPr>
            <a:r>
              <a:rPr lang="en-US" sz="3600">
                <a:solidFill>
                  <a:srgbClr val="FFFFFF"/>
                </a:solidFill>
              </a:rPr>
              <a:t>Les actifs sont les biens que vous possédez, tandis que les passifs sont ce que vous devez</a:t>
            </a:r>
            <a:r>
              <a:rPr lang="en-US" sz="3600">
                <a:solidFill>
                  <a:srgbClr val="FFFFFF"/>
                </a:solidFill>
                <a:latin typeface="Arial"/>
                <a:ea typeface="Arial"/>
                <a:cs typeface="Arial"/>
                <a:sym typeface="Arial"/>
              </a:rPr>
              <a:t> </a:t>
            </a:r>
            <a:endParaRPr/>
          </a:p>
        </p:txBody>
      </p:sp>
      <p:sp>
        <p:nvSpPr>
          <p:cNvPr id="174" name="Google Shape;174;p4"/>
          <p:cNvSpPr txBox="1"/>
          <p:nvPr/>
        </p:nvSpPr>
        <p:spPr>
          <a:xfrm>
            <a:off x="2737121" y="5351152"/>
            <a:ext cx="12529500" cy="1124700"/>
          </a:xfrm>
          <a:prstGeom prst="rect">
            <a:avLst/>
          </a:prstGeom>
          <a:noFill/>
          <a:ln>
            <a:noFill/>
          </a:ln>
        </p:spPr>
        <p:txBody>
          <a:bodyPr anchorCtr="0" anchor="t" bIns="0" lIns="0" spcFirstLastPara="1" rIns="0" wrap="square" tIns="0">
            <a:spAutoFit/>
          </a:bodyPr>
          <a:lstStyle/>
          <a:p>
            <a:pPr indent="0" lvl="0" marL="0" marR="0" rtl="0" algn="ctr">
              <a:lnSpc>
                <a:spcPct val="140013"/>
              </a:lnSpc>
              <a:spcBef>
                <a:spcPts val="0"/>
              </a:spcBef>
              <a:spcAft>
                <a:spcPts val="0"/>
              </a:spcAft>
              <a:buNone/>
            </a:pPr>
            <a:r>
              <a:rPr lang="en-US" sz="3044">
                <a:solidFill>
                  <a:srgbClr val="FFFFFF"/>
                </a:solidFill>
              </a:rPr>
              <a:t>Actions et fonds d’investissement</a:t>
            </a:r>
            <a:endParaRPr/>
          </a:p>
          <a:p>
            <a:pPr indent="0" lvl="0" marL="0" marR="0" rtl="0" algn="just">
              <a:lnSpc>
                <a:spcPct val="124178"/>
              </a:lnSpc>
              <a:spcBef>
                <a:spcPts val="0"/>
              </a:spcBef>
              <a:spcAft>
                <a:spcPts val="0"/>
              </a:spcAft>
              <a:buNone/>
            </a:pPr>
            <a:r>
              <a:t/>
            </a:r>
            <a:endParaRPr sz="3044">
              <a:solidFill>
                <a:srgbClr val="FFFFFF"/>
              </a:solidFill>
              <a:latin typeface="Arial"/>
              <a:ea typeface="Arial"/>
              <a:cs typeface="Arial"/>
              <a:sym typeface="Arial"/>
            </a:endParaRPr>
          </a:p>
        </p:txBody>
      </p:sp>
      <p:sp>
        <p:nvSpPr>
          <p:cNvPr id="175" name="Google Shape;175;p4"/>
          <p:cNvSpPr txBox="1"/>
          <p:nvPr/>
        </p:nvSpPr>
        <p:spPr>
          <a:xfrm>
            <a:off x="2748833" y="4260037"/>
            <a:ext cx="12529500" cy="1124700"/>
          </a:xfrm>
          <a:prstGeom prst="rect">
            <a:avLst/>
          </a:prstGeom>
          <a:noFill/>
          <a:ln>
            <a:noFill/>
          </a:ln>
        </p:spPr>
        <p:txBody>
          <a:bodyPr anchorCtr="0" anchor="t" bIns="0" lIns="0" spcFirstLastPara="1" rIns="0" wrap="square" tIns="0">
            <a:spAutoFit/>
          </a:bodyPr>
          <a:lstStyle/>
          <a:p>
            <a:pPr indent="0" lvl="0" marL="0" marR="0" rtl="0" algn="ctr">
              <a:lnSpc>
                <a:spcPct val="140013"/>
              </a:lnSpc>
              <a:spcBef>
                <a:spcPts val="0"/>
              </a:spcBef>
              <a:spcAft>
                <a:spcPts val="0"/>
              </a:spcAft>
              <a:buNone/>
            </a:pPr>
            <a:r>
              <a:rPr lang="en-US" sz="3044">
                <a:solidFill>
                  <a:srgbClr val="FFFFFF"/>
                </a:solidFill>
              </a:rPr>
              <a:t>Espèces, dépôts et comptes épargne</a:t>
            </a:r>
            <a:endParaRPr/>
          </a:p>
          <a:p>
            <a:pPr indent="0" lvl="0" marL="0" marR="0" rtl="0" algn="just">
              <a:lnSpc>
                <a:spcPct val="124178"/>
              </a:lnSpc>
              <a:spcBef>
                <a:spcPts val="0"/>
              </a:spcBef>
              <a:spcAft>
                <a:spcPts val="0"/>
              </a:spcAft>
              <a:buNone/>
            </a:pPr>
            <a:r>
              <a:t/>
            </a:r>
            <a:endParaRPr sz="3044">
              <a:solidFill>
                <a:srgbClr val="FFFFFF"/>
              </a:solidFill>
              <a:latin typeface="Arial"/>
              <a:ea typeface="Arial"/>
              <a:cs typeface="Arial"/>
              <a:sym typeface="Arial"/>
            </a:endParaRPr>
          </a:p>
        </p:txBody>
      </p:sp>
      <p:sp>
        <p:nvSpPr>
          <p:cNvPr id="176" name="Google Shape;176;p4"/>
          <p:cNvSpPr txBox="1"/>
          <p:nvPr/>
        </p:nvSpPr>
        <p:spPr>
          <a:xfrm>
            <a:off x="2879271" y="6509710"/>
            <a:ext cx="12529500" cy="1124700"/>
          </a:xfrm>
          <a:prstGeom prst="rect">
            <a:avLst/>
          </a:prstGeom>
          <a:noFill/>
          <a:ln>
            <a:noFill/>
          </a:ln>
        </p:spPr>
        <p:txBody>
          <a:bodyPr anchorCtr="0" anchor="t" bIns="0" lIns="0" spcFirstLastPara="1" rIns="0" wrap="square" tIns="0">
            <a:spAutoFit/>
          </a:bodyPr>
          <a:lstStyle/>
          <a:p>
            <a:pPr indent="0" lvl="0" marL="0" marR="0" rtl="0" algn="ctr">
              <a:lnSpc>
                <a:spcPct val="140013"/>
              </a:lnSpc>
              <a:spcBef>
                <a:spcPts val="0"/>
              </a:spcBef>
              <a:spcAft>
                <a:spcPts val="0"/>
              </a:spcAft>
              <a:buNone/>
            </a:pPr>
            <a:r>
              <a:rPr lang="en-US" sz="3044">
                <a:solidFill>
                  <a:srgbClr val="FFFFFF"/>
                </a:solidFill>
              </a:rPr>
              <a:t>Assurance-vie, épargne retraite, épargne salariale…</a:t>
            </a:r>
            <a:endParaRPr/>
          </a:p>
          <a:p>
            <a:pPr indent="0" lvl="0" marL="0" marR="0" rtl="0" algn="just">
              <a:lnSpc>
                <a:spcPct val="124178"/>
              </a:lnSpc>
              <a:spcBef>
                <a:spcPts val="0"/>
              </a:spcBef>
              <a:spcAft>
                <a:spcPts val="0"/>
              </a:spcAft>
              <a:buNone/>
            </a:pPr>
            <a:r>
              <a:t/>
            </a:r>
            <a:endParaRPr sz="3044">
              <a:solidFill>
                <a:srgbClr val="FFFFFF"/>
              </a:solidFill>
              <a:latin typeface="Arial"/>
              <a:ea typeface="Arial"/>
              <a:cs typeface="Arial"/>
              <a:sym typeface="Arial"/>
            </a:endParaRPr>
          </a:p>
        </p:txBody>
      </p:sp>
      <p:sp>
        <p:nvSpPr>
          <p:cNvPr id="177" name="Google Shape;177;p4"/>
          <p:cNvSpPr txBox="1"/>
          <p:nvPr/>
        </p:nvSpPr>
        <p:spPr>
          <a:xfrm>
            <a:off x="2879271" y="7703571"/>
            <a:ext cx="12529500" cy="1124700"/>
          </a:xfrm>
          <a:prstGeom prst="rect">
            <a:avLst/>
          </a:prstGeom>
          <a:noFill/>
          <a:ln>
            <a:noFill/>
          </a:ln>
        </p:spPr>
        <p:txBody>
          <a:bodyPr anchorCtr="0" anchor="t" bIns="0" lIns="0" spcFirstLastPara="1" rIns="0" wrap="square" tIns="0">
            <a:spAutoFit/>
          </a:bodyPr>
          <a:lstStyle/>
          <a:p>
            <a:pPr indent="0" lvl="0" marL="0" marR="0" rtl="0" algn="ctr">
              <a:lnSpc>
                <a:spcPct val="140013"/>
              </a:lnSpc>
              <a:spcBef>
                <a:spcPts val="0"/>
              </a:spcBef>
              <a:spcAft>
                <a:spcPts val="0"/>
              </a:spcAft>
              <a:buNone/>
            </a:pPr>
            <a:r>
              <a:rPr lang="en-US" sz="3044">
                <a:solidFill>
                  <a:srgbClr val="FFFFFF"/>
                </a:solidFill>
              </a:rPr>
              <a:t>Emprunts</a:t>
            </a:r>
            <a:endParaRPr/>
          </a:p>
          <a:p>
            <a:pPr indent="0" lvl="0" marL="0" marR="0" rtl="0" algn="just">
              <a:lnSpc>
                <a:spcPct val="124178"/>
              </a:lnSpc>
              <a:spcBef>
                <a:spcPts val="0"/>
              </a:spcBef>
              <a:spcAft>
                <a:spcPts val="0"/>
              </a:spcAft>
              <a:buNone/>
            </a:pPr>
            <a:r>
              <a:t/>
            </a:r>
            <a:endParaRPr sz="3044">
              <a:solidFill>
                <a:srgbClr val="FFFFFF"/>
              </a:solidFill>
              <a:latin typeface="Arial"/>
              <a:ea typeface="Arial"/>
              <a:cs typeface="Arial"/>
              <a:sym typeface="Arial"/>
            </a:endParaRPr>
          </a:p>
        </p:txBody>
      </p:sp>
      <p:sp>
        <p:nvSpPr>
          <p:cNvPr id="178" name="Google Shape;178;p4"/>
          <p:cNvSpPr txBox="1"/>
          <p:nvPr/>
        </p:nvSpPr>
        <p:spPr>
          <a:xfrm>
            <a:off x="14237234" y="9055059"/>
            <a:ext cx="4050900" cy="1471500"/>
          </a:xfrm>
          <a:prstGeom prst="rect">
            <a:avLst/>
          </a:prstGeom>
          <a:noFill/>
          <a:ln>
            <a:noFill/>
          </a:ln>
        </p:spPr>
        <p:txBody>
          <a:bodyPr anchorCtr="0" anchor="t" bIns="0" lIns="0" spcFirstLastPara="1" rIns="0" wrap="square" tIns="0">
            <a:spAutoFit/>
          </a:bodyPr>
          <a:lstStyle/>
          <a:p>
            <a:pPr indent="0" lvl="0" marL="0" marR="0" rtl="0" algn="ctr">
              <a:lnSpc>
                <a:spcPct val="264388"/>
              </a:lnSpc>
              <a:spcBef>
                <a:spcPts val="0"/>
              </a:spcBef>
              <a:spcAft>
                <a:spcPts val="0"/>
              </a:spcAft>
              <a:buNone/>
            </a:pPr>
            <a:r>
              <a:t/>
            </a:r>
            <a:endParaRPr sz="1800">
              <a:solidFill>
                <a:schemeClr val="dk1"/>
              </a:solidFill>
              <a:latin typeface="Calibri"/>
              <a:ea typeface="Calibri"/>
              <a:cs typeface="Calibri"/>
              <a:sym typeface="Calibri"/>
            </a:endParaRPr>
          </a:p>
          <a:p>
            <a:pPr indent="0" lvl="0" marL="0" marR="0" rtl="0" algn="ctr">
              <a:lnSpc>
                <a:spcPct val="140000"/>
              </a:lnSpc>
              <a:spcBef>
                <a:spcPts val="0"/>
              </a:spcBef>
              <a:spcAft>
                <a:spcPts val="0"/>
              </a:spcAft>
              <a:buNone/>
            </a:pPr>
            <a:r>
              <a:rPr lang="en-US" sz="2000">
                <a:solidFill>
                  <a:srgbClr val="FFFFFF"/>
                </a:solidFill>
                <a:latin typeface="Arial"/>
                <a:ea typeface="Arial"/>
                <a:cs typeface="Arial"/>
                <a:sym typeface="Arial"/>
              </a:rPr>
              <a:t>©BETTER FINANCE F2iC 2023</a:t>
            </a:r>
            <a:endParaRPr/>
          </a:p>
          <a:p>
            <a:pPr indent="0" lvl="0" marL="0" marR="0" rtl="0" algn="ctr">
              <a:lnSpc>
                <a:spcPct val="237950"/>
              </a:lnSpc>
              <a:spcBef>
                <a:spcPts val="0"/>
              </a:spcBef>
              <a:spcAft>
                <a:spcPts val="0"/>
              </a:spcAft>
              <a:buNone/>
            </a:pPr>
            <a:r>
              <a:t/>
            </a:r>
            <a:endParaRPr sz="2000">
              <a:solidFill>
                <a:srgbClr val="FFFFFF"/>
              </a:solidFill>
              <a:latin typeface="Arial"/>
              <a:ea typeface="Arial"/>
              <a:cs typeface="Arial"/>
              <a:sym typeface="Arial"/>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2" name="Shape 182"/>
        <p:cNvGrpSpPr/>
        <p:nvPr/>
      </p:nvGrpSpPr>
      <p:grpSpPr>
        <a:xfrm>
          <a:off x="0" y="0"/>
          <a:ext cx="0" cy="0"/>
          <a:chOff x="0" y="0"/>
          <a:chExt cx="0" cy="0"/>
        </a:xfrm>
      </p:grpSpPr>
      <p:pic>
        <p:nvPicPr>
          <p:cNvPr id="183" name="Google Shape;183;g2828520957c_0_0"/>
          <p:cNvPicPr preferRelativeResize="0"/>
          <p:nvPr/>
        </p:nvPicPr>
        <p:blipFill rotWithShape="1">
          <a:blip r:embed="rId3">
            <a:alphaModFix/>
          </a:blip>
          <a:srcRect b="7784" l="0" r="0" t="7784"/>
          <a:stretch/>
        </p:blipFill>
        <p:spPr>
          <a:xfrm>
            <a:off x="0" y="0"/>
            <a:ext cx="18288003" cy="10286999"/>
          </a:xfrm>
          <a:prstGeom prst="rect">
            <a:avLst/>
          </a:prstGeom>
          <a:noFill/>
          <a:ln>
            <a:noFill/>
          </a:ln>
        </p:spPr>
      </p:pic>
      <p:grpSp>
        <p:nvGrpSpPr>
          <p:cNvPr id="184" name="Google Shape;184;g2828520957c_0_0"/>
          <p:cNvGrpSpPr/>
          <p:nvPr/>
        </p:nvGrpSpPr>
        <p:grpSpPr>
          <a:xfrm>
            <a:off x="97138" y="-126787"/>
            <a:ext cx="18288118" cy="10540551"/>
            <a:chOff x="0" y="-38100"/>
            <a:chExt cx="4816592" cy="2776094"/>
          </a:xfrm>
        </p:grpSpPr>
        <p:sp>
          <p:nvSpPr>
            <p:cNvPr id="185" name="Google Shape;185;g2828520957c_0_0"/>
            <p:cNvSpPr/>
            <p:nvPr/>
          </p:nvSpPr>
          <p:spPr>
            <a:xfrm>
              <a:off x="0" y="0"/>
              <a:ext cx="4816592" cy="2737994"/>
            </a:xfrm>
            <a:custGeom>
              <a:rect b="b" l="l" r="r" t="t"/>
              <a:pathLst>
                <a:path extrusionOk="0" h="2737994" w="4816592">
                  <a:moveTo>
                    <a:pt x="0" y="0"/>
                  </a:moveTo>
                  <a:lnTo>
                    <a:pt x="4816592" y="0"/>
                  </a:lnTo>
                  <a:lnTo>
                    <a:pt x="4816592" y="2737994"/>
                  </a:lnTo>
                  <a:lnTo>
                    <a:pt x="0" y="2737994"/>
                  </a:lnTo>
                  <a:close/>
                </a:path>
              </a:pathLst>
            </a:custGeom>
            <a:solidFill>
              <a:srgbClr val="000000">
                <a:alpha val="26670"/>
              </a:srgbClr>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186" name="Google Shape;186;g2828520957c_0_0"/>
            <p:cNvSpPr txBox="1"/>
            <p:nvPr/>
          </p:nvSpPr>
          <p:spPr>
            <a:xfrm>
              <a:off x="0" y="-38100"/>
              <a:ext cx="812700" cy="850800"/>
            </a:xfrm>
            <a:prstGeom prst="rect">
              <a:avLst/>
            </a:prstGeom>
            <a:noFill/>
            <a:ln>
              <a:noFill/>
            </a:ln>
          </p:spPr>
          <p:txBody>
            <a:bodyPr anchorCtr="0" anchor="ctr" bIns="50800" lIns="50800" spcFirstLastPara="1" rIns="50800" wrap="square" tIns="50800">
              <a:noAutofit/>
            </a:bodyPr>
            <a:lstStyle/>
            <a:p>
              <a:pPr indent="0" lvl="0" marL="0" marR="0" rtl="0" algn="ctr">
                <a:lnSpc>
                  <a:spcPct val="147722"/>
                </a:lnSpc>
                <a:spcBef>
                  <a:spcPts val="0"/>
                </a:spcBef>
                <a:spcAft>
                  <a:spcPts val="0"/>
                </a:spcAft>
                <a:buNone/>
              </a:pPr>
              <a:r>
                <a:t/>
              </a:r>
              <a:endParaRPr sz="1800">
                <a:solidFill>
                  <a:schemeClr val="dk1"/>
                </a:solidFill>
                <a:latin typeface="Calibri"/>
                <a:ea typeface="Calibri"/>
                <a:cs typeface="Calibri"/>
                <a:sym typeface="Calibri"/>
              </a:endParaRPr>
            </a:p>
          </p:txBody>
        </p:sp>
      </p:grpSp>
      <p:grpSp>
        <p:nvGrpSpPr>
          <p:cNvPr id="187" name="Google Shape;187;g2828520957c_0_0"/>
          <p:cNvGrpSpPr/>
          <p:nvPr/>
        </p:nvGrpSpPr>
        <p:grpSpPr>
          <a:xfrm>
            <a:off x="0" y="9291849"/>
            <a:ext cx="18288118" cy="3230403"/>
            <a:chOff x="0" y="-38100"/>
            <a:chExt cx="4816592" cy="850800"/>
          </a:xfrm>
        </p:grpSpPr>
        <p:sp>
          <p:nvSpPr>
            <p:cNvPr id="188" name="Google Shape;188;g2828520957c_0_0"/>
            <p:cNvSpPr/>
            <p:nvPr/>
          </p:nvSpPr>
          <p:spPr>
            <a:xfrm>
              <a:off x="0" y="0"/>
              <a:ext cx="4816592" cy="223997"/>
            </a:xfrm>
            <a:custGeom>
              <a:rect b="b" l="l" r="r" t="t"/>
              <a:pathLst>
                <a:path extrusionOk="0" h="223997" w="4816592">
                  <a:moveTo>
                    <a:pt x="0" y="0"/>
                  </a:moveTo>
                  <a:lnTo>
                    <a:pt x="4816592" y="0"/>
                  </a:lnTo>
                  <a:lnTo>
                    <a:pt x="4816592" y="223997"/>
                  </a:lnTo>
                  <a:lnTo>
                    <a:pt x="0" y="223997"/>
                  </a:lnTo>
                  <a:close/>
                </a:path>
              </a:pathLst>
            </a:custGeom>
            <a:solidFill>
              <a:srgbClr val="000000">
                <a:alpha val="22350"/>
              </a:srgbClr>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189" name="Google Shape;189;g2828520957c_0_0"/>
            <p:cNvSpPr txBox="1"/>
            <p:nvPr/>
          </p:nvSpPr>
          <p:spPr>
            <a:xfrm>
              <a:off x="0" y="-38100"/>
              <a:ext cx="812700" cy="850800"/>
            </a:xfrm>
            <a:prstGeom prst="rect">
              <a:avLst/>
            </a:prstGeom>
            <a:noFill/>
            <a:ln>
              <a:noFill/>
            </a:ln>
          </p:spPr>
          <p:txBody>
            <a:bodyPr anchorCtr="0" anchor="ctr" bIns="50800" lIns="50800" spcFirstLastPara="1" rIns="50800" wrap="square" tIns="50800">
              <a:noAutofit/>
            </a:bodyPr>
            <a:lstStyle/>
            <a:p>
              <a:pPr indent="0" lvl="0" marL="0" marR="0" rtl="0" algn="ctr">
                <a:lnSpc>
                  <a:spcPct val="147722"/>
                </a:lnSpc>
                <a:spcBef>
                  <a:spcPts val="0"/>
                </a:spcBef>
                <a:spcAft>
                  <a:spcPts val="0"/>
                </a:spcAft>
                <a:buNone/>
              </a:pPr>
              <a:r>
                <a:t/>
              </a:r>
              <a:endParaRPr sz="1800">
                <a:solidFill>
                  <a:schemeClr val="dk1"/>
                </a:solidFill>
                <a:latin typeface="Calibri"/>
                <a:ea typeface="Calibri"/>
                <a:cs typeface="Calibri"/>
                <a:sym typeface="Calibri"/>
              </a:endParaRPr>
            </a:p>
          </p:txBody>
        </p:sp>
      </p:grpSp>
      <p:cxnSp>
        <p:nvCxnSpPr>
          <p:cNvPr id="190" name="Google Shape;190;g2828520957c_0_0"/>
          <p:cNvCxnSpPr/>
          <p:nvPr/>
        </p:nvCxnSpPr>
        <p:spPr>
          <a:xfrm>
            <a:off x="5735841" y="2221820"/>
            <a:ext cx="6816300" cy="0"/>
          </a:xfrm>
          <a:prstGeom prst="straightConnector1">
            <a:avLst/>
          </a:prstGeom>
          <a:noFill/>
          <a:ln cap="flat" cmpd="sng" w="171450">
            <a:solidFill>
              <a:srgbClr val="FFFFFF"/>
            </a:solidFill>
            <a:prstDash val="solid"/>
            <a:round/>
            <a:headEnd len="sm" w="sm" type="none"/>
            <a:tailEnd len="sm" w="sm" type="none"/>
          </a:ln>
        </p:spPr>
      </p:cxnSp>
      <p:grpSp>
        <p:nvGrpSpPr>
          <p:cNvPr id="191" name="Google Shape;191;g2828520957c_0_0"/>
          <p:cNvGrpSpPr/>
          <p:nvPr/>
        </p:nvGrpSpPr>
        <p:grpSpPr>
          <a:xfrm>
            <a:off x="2724726" y="3711040"/>
            <a:ext cx="12838633" cy="3339753"/>
            <a:chOff x="0" y="-66675"/>
            <a:chExt cx="3381346" cy="879600"/>
          </a:xfrm>
        </p:grpSpPr>
        <p:sp>
          <p:nvSpPr>
            <p:cNvPr id="192" name="Google Shape;192;g2828520957c_0_0"/>
            <p:cNvSpPr/>
            <p:nvPr/>
          </p:nvSpPr>
          <p:spPr>
            <a:xfrm>
              <a:off x="0" y="0"/>
              <a:ext cx="3381346" cy="262397"/>
            </a:xfrm>
            <a:custGeom>
              <a:rect b="b" l="l" r="r" t="t"/>
              <a:pathLst>
                <a:path extrusionOk="0" h="262397" w="3381346">
                  <a:moveTo>
                    <a:pt x="30754" y="0"/>
                  </a:moveTo>
                  <a:lnTo>
                    <a:pt x="3350592" y="0"/>
                  </a:lnTo>
                  <a:cubicBezTo>
                    <a:pt x="3358748" y="0"/>
                    <a:pt x="3366571" y="3240"/>
                    <a:pt x="3372338" y="9008"/>
                  </a:cubicBezTo>
                  <a:cubicBezTo>
                    <a:pt x="3378106" y="14775"/>
                    <a:pt x="3381346" y="22598"/>
                    <a:pt x="3381346" y="30754"/>
                  </a:cubicBezTo>
                  <a:lnTo>
                    <a:pt x="3381346" y="231643"/>
                  </a:lnTo>
                  <a:cubicBezTo>
                    <a:pt x="3381346" y="248628"/>
                    <a:pt x="3367577" y="262397"/>
                    <a:pt x="3350592" y="262397"/>
                  </a:cubicBezTo>
                  <a:lnTo>
                    <a:pt x="30754" y="262397"/>
                  </a:lnTo>
                  <a:cubicBezTo>
                    <a:pt x="22598" y="262397"/>
                    <a:pt x="14775" y="259157"/>
                    <a:pt x="9008" y="253390"/>
                  </a:cubicBezTo>
                  <a:cubicBezTo>
                    <a:pt x="3240" y="247622"/>
                    <a:pt x="0" y="239800"/>
                    <a:pt x="0" y="231643"/>
                  </a:cubicBezTo>
                  <a:lnTo>
                    <a:pt x="0" y="30754"/>
                  </a:lnTo>
                  <a:cubicBezTo>
                    <a:pt x="0" y="22598"/>
                    <a:pt x="3240" y="14775"/>
                    <a:pt x="9008" y="9008"/>
                  </a:cubicBezTo>
                  <a:cubicBezTo>
                    <a:pt x="14775" y="3240"/>
                    <a:pt x="22598" y="0"/>
                    <a:pt x="30754" y="0"/>
                  </a:cubicBezTo>
                  <a:close/>
                </a:path>
              </a:pathLst>
            </a:custGeom>
            <a:solidFill>
              <a:srgbClr val="000000">
                <a:alpha val="35290"/>
              </a:srgbClr>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193" name="Google Shape;193;g2828520957c_0_0"/>
            <p:cNvSpPr txBox="1"/>
            <p:nvPr/>
          </p:nvSpPr>
          <p:spPr>
            <a:xfrm>
              <a:off x="0" y="-66675"/>
              <a:ext cx="812700" cy="879600"/>
            </a:xfrm>
            <a:prstGeom prst="rect">
              <a:avLst/>
            </a:prstGeom>
            <a:noFill/>
            <a:ln>
              <a:noFill/>
            </a:ln>
          </p:spPr>
          <p:txBody>
            <a:bodyPr anchorCtr="0" anchor="ctr" bIns="50800" lIns="50800" spcFirstLastPara="1" rIns="50800" wrap="square" tIns="50800">
              <a:noAutofit/>
            </a:bodyPr>
            <a:lstStyle/>
            <a:p>
              <a:pPr indent="0" lvl="0" marL="0" marR="0" rtl="0" algn="ctr">
                <a:lnSpc>
                  <a:spcPct val="272222"/>
                </a:lnSpc>
                <a:spcBef>
                  <a:spcPts val="0"/>
                </a:spcBef>
                <a:spcAft>
                  <a:spcPts val="0"/>
                </a:spcAft>
                <a:buNone/>
              </a:pPr>
              <a:r>
                <a:t/>
              </a:r>
              <a:endParaRPr sz="1800">
                <a:solidFill>
                  <a:schemeClr val="dk1"/>
                </a:solidFill>
                <a:latin typeface="Calibri"/>
                <a:ea typeface="Calibri"/>
                <a:cs typeface="Calibri"/>
                <a:sym typeface="Calibri"/>
              </a:endParaRPr>
            </a:p>
          </p:txBody>
        </p:sp>
      </p:grpSp>
      <p:sp>
        <p:nvSpPr>
          <p:cNvPr id="194" name="Google Shape;194;g2828520957c_0_0"/>
          <p:cNvSpPr/>
          <p:nvPr/>
        </p:nvSpPr>
        <p:spPr>
          <a:xfrm>
            <a:off x="3010160" y="4054666"/>
            <a:ext cx="805470" cy="805470"/>
          </a:xfrm>
          <a:custGeom>
            <a:rect b="b" l="l" r="r" t="t"/>
            <a:pathLst>
              <a:path extrusionOk="0" h="805470" w="805470">
                <a:moveTo>
                  <a:pt x="0" y="0"/>
                </a:moveTo>
                <a:lnTo>
                  <a:pt x="805470" y="0"/>
                </a:lnTo>
                <a:lnTo>
                  <a:pt x="805470" y="805470"/>
                </a:lnTo>
                <a:lnTo>
                  <a:pt x="0" y="805470"/>
                </a:lnTo>
                <a:lnTo>
                  <a:pt x="0" y="0"/>
                </a:lnTo>
                <a:close/>
              </a:path>
            </a:pathLst>
          </a:custGeom>
          <a:blipFill rotWithShape="1">
            <a:blip r:embed="rId4">
              <a:alphaModFix/>
            </a:blip>
            <a:stretch>
              <a:fillRect b="0" l="0" r="0" t="0"/>
            </a:stretch>
          </a:blip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195" name="Google Shape;195;g2828520957c_0_0"/>
          <p:cNvSpPr txBox="1"/>
          <p:nvPr/>
        </p:nvSpPr>
        <p:spPr>
          <a:xfrm>
            <a:off x="1390493" y="885825"/>
            <a:ext cx="15701400" cy="1062000"/>
          </a:xfrm>
          <a:prstGeom prst="rect">
            <a:avLst/>
          </a:prstGeom>
          <a:noFill/>
          <a:ln>
            <a:noFill/>
          </a:ln>
        </p:spPr>
        <p:txBody>
          <a:bodyPr anchorCtr="0" anchor="t" bIns="0" lIns="0" spcFirstLastPara="1" rIns="0" wrap="square" tIns="0">
            <a:spAutoFit/>
          </a:bodyPr>
          <a:lstStyle/>
          <a:p>
            <a:pPr indent="0" lvl="0" marL="0" marR="0" rtl="0" algn="ctr">
              <a:lnSpc>
                <a:spcPct val="140005"/>
              </a:lnSpc>
              <a:spcBef>
                <a:spcPts val="0"/>
              </a:spcBef>
              <a:spcAft>
                <a:spcPts val="0"/>
              </a:spcAft>
              <a:buNone/>
            </a:pPr>
            <a:r>
              <a:rPr lang="en-US" sz="6899">
                <a:solidFill>
                  <a:srgbClr val="FFFFFF"/>
                </a:solidFill>
              </a:rPr>
              <a:t>Actifs</a:t>
            </a:r>
            <a:endParaRPr/>
          </a:p>
        </p:txBody>
      </p:sp>
      <p:sp>
        <p:nvSpPr>
          <p:cNvPr id="196" name="Google Shape;196;g2828520957c_0_0"/>
          <p:cNvSpPr txBox="1"/>
          <p:nvPr/>
        </p:nvSpPr>
        <p:spPr>
          <a:xfrm>
            <a:off x="1211075" y="2506525"/>
            <a:ext cx="16441800" cy="554100"/>
          </a:xfrm>
          <a:prstGeom prst="rect">
            <a:avLst/>
          </a:prstGeom>
          <a:noFill/>
          <a:ln>
            <a:noFill/>
          </a:ln>
        </p:spPr>
        <p:txBody>
          <a:bodyPr anchorCtr="0" anchor="t" bIns="0" lIns="0" spcFirstLastPara="1" rIns="0" wrap="square" tIns="0">
            <a:spAutoFit/>
          </a:bodyPr>
          <a:lstStyle/>
          <a:p>
            <a:pPr indent="0" lvl="0" marL="0" marR="0" rtl="0" algn="ctr">
              <a:lnSpc>
                <a:spcPct val="140000"/>
              </a:lnSpc>
              <a:spcBef>
                <a:spcPts val="0"/>
              </a:spcBef>
              <a:spcAft>
                <a:spcPts val="0"/>
              </a:spcAft>
              <a:buNone/>
            </a:pPr>
            <a:r>
              <a:rPr lang="en-US" sz="3600">
                <a:solidFill>
                  <a:srgbClr val="FFFFFF"/>
                </a:solidFill>
              </a:rPr>
              <a:t>Le rendement des actifs financiers varie en fonction des risques que vous prenez</a:t>
            </a:r>
            <a:r>
              <a:rPr lang="en-US" sz="3600">
                <a:solidFill>
                  <a:srgbClr val="FFFFFF"/>
                </a:solidFill>
                <a:latin typeface="Arial"/>
                <a:ea typeface="Arial"/>
                <a:cs typeface="Arial"/>
                <a:sym typeface="Arial"/>
              </a:rPr>
              <a:t> </a:t>
            </a:r>
            <a:endParaRPr/>
          </a:p>
        </p:txBody>
      </p:sp>
      <p:sp>
        <p:nvSpPr>
          <p:cNvPr id="197" name="Google Shape;197;g2828520957c_0_0"/>
          <p:cNvSpPr txBox="1"/>
          <p:nvPr/>
        </p:nvSpPr>
        <p:spPr>
          <a:xfrm>
            <a:off x="2748833" y="4260037"/>
            <a:ext cx="12529500" cy="1124700"/>
          </a:xfrm>
          <a:prstGeom prst="rect">
            <a:avLst/>
          </a:prstGeom>
          <a:noFill/>
          <a:ln>
            <a:noFill/>
          </a:ln>
        </p:spPr>
        <p:txBody>
          <a:bodyPr anchorCtr="0" anchor="t" bIns="0" lIns="0" spcFirstLastPara="1" rIns="0" wrap="square" tIns="0">
            <a:spAutoFit/>
          </a:bodyPr>
          <a:lstStyle/>
          <a:p>
            <a:pPr indent="0" lvl="0" marL="0" marR="0" rtl="0" algn="ctr">
              <a:lnSpc>
                <a:spcPct val="140013"/>
              </a:lnSpc>
              <a:spcBef>
                <a:spcPts val="0"/>
              </a:spcBef>
              <a:spcAft>
                <a:spcPts val="0"/>
              </a:spcAft>
              <a:buNone/>
            </a:pPr>
            <a:r>
              <a:rPr lang="en-US" sz="3044">
                <a:solidFill>
                  <a:srgbClr val="FFFFFF"/>
                </a:solidFill>
              </a:rPr>
              <a:t>Espèces, dépôts et comptes épargne</a:t>
            </a:r>
            <a:endParaRPr/>
          </a:p>
          <a:p>
            <a:pPr indent="0" lvl="0" marL="0" marR="0" rtl="0" algn="just">
              <a:lnSpc>
                <a:spcPct val="124178"/>
              </a:lnSpc>
              <a:spcBef>
                <a:spcPts val="0"/>
              </a:spcBef>
              <a:spcAft>
                <a:spcPts val="0"/>
              </a:spcAft>
              <a:buNone/>
            </a:pPr>
            <a:r>
              <a:t/>
            </a:r>
            <a:endParaRPr sz="3044">
              <a:solidFill>
                <a:srgbClr val="FFFFFF"/>
              </a:solidFill>
              <a:latin typeface="Arial"/>
              <a:ea typeface="Arial"/>
              <a:cs typeface="Arial"/>
              <a:sym typeface="Arial"/>
            </a:endParaRPr>
          </a:p>
        </p:txBody>
      </p:sp>
      <p:sp>
        <p:nvSpPr>
          <p:cNvPr id="198" name="Google Shape;198;g2828520957c_0_0"/>
          <p:cNvSpPr txBox="1"/>
          <p:nvPr/>
        </p:nvSpPr>
        <p:spPr>
          <a:xfrm>
            <a:off x="14237234" y="9055059"/>
            <a:ext cx="4050900" cy="1471500"/>
          </a:xfrm>
          <a:prstGeom prst="rect">
            <a:avLst/>
          </a:prstGeom>
          <a:noFill/>
          <a:ln>
            <a:noFill/>
          </a:ln>
        </p:spPr>
        <p:txBody>
          <a:bodyPr anchorCtr="0" anchor="t" bIns="0" lIns="0" spcFirstLastPara="1" rIns="0" wrap="square" tIns="0">
            <a:spAutoFit/>
          </a:bodyPr>
          <a:lstStyle/>
          <a:p>
            <a:pPr indent="0" lvl="0" marL="0" marR="0" rtl="0" algn="ctr">
              <a:lnSpc>
                <a:spcPct val="264388"/>
              </a:lnSpc>
              <a:spcBef>
                <a:spcPts val="0"/>
              </a:spcBef>
              <a:spcAft>
                <a:spcPts val="0"/>
              </a:spcAft>
              <a:buNone/>
            </a:pPr>
            <a:r>
              <a:t/>
            </a:r>
            <a:endParaRPr sz="1800">
              <a:solidFill>
                <a:schemeClr val="dk1"/>
              </a:solidFill>
              <a:latin typeface="Calibri"/>
              <a:ea typeface="Calibri"/>
              <a:cs typeface="Calibri"/>
              <a:sym typeface="Calibri"/>
            </a:endParaRPr>
          </a:p>
          <a:p>
            <a:pPr indent="0" lvl="0" marL="0" marR="0" rtl="0" algn="ctr">
              <a:lnSpc>
                <a:spcPct val="140000"/>
              </a:lnSpc>
              <a:spcBef>
                <a:spcPts val="0"/>
              </a:spcBef>
              <a:spcAft>
                <a:spcPts val="0"/>
              </a:spcAft>
              <a:buNone/>
            </a:pPr>
            <a:r>
              <a:rPr lang="en-US" sz="2000">
                <a:solidFill>
                  <a:srgbClr val="FFFFFF"/>
                </a:solidFill>
                <a:latin typeface="Arial"/>
                <a:ea typeface="Arial"/>
                <a:cs typeface="Arial"/>
                <a:sym typeface="Arial"/>
              </a:rPr>
              <a:t>©BETTER FINANCE F2iC 2023</a:t>
            </a:r>
            <a:endParaRPr/>
          </a:p>
          <a:p>
            <a:pPr indent="0" lvl="0" marL="0" marR="0" rtl="0" algn="ctr">
              <a:lnSpc>
                <a:spcPct val="237950"/>
              </a:lnSpc>
              <a:spcBef>
                <a:spcPts val="0"/>
              </a:spcBef>
              <a:spcAft>
                <a:spcPts val="0"/>
              </a:spcAft>
              <a:buNone/>
            </a:pPr>
            <a:r>
              <a:t/>
            </a:r>
            <a:endParaRPr sz="2000">
              <a:solidFill>
                <a:srgbClr val="FFFFFF"/>
              </a:solidFill>
              <a:latin typeface="Arial"/>
              <a:ea typeface="Arial"/>
              <a:cs typeface="Arial"/>
              <a:sym typeface="Arial"/>
            </a:endParaRPr>
          </a:p>
        </p:txBody>
      </p:sp>
      <p:sp>
        <p:nvSpPr>
          <p:cNvPr id="199" name="Google Shape;199;g2828520957c_0_0"/>
          <p:cNvSpPr txBox="1"/>
          <p:nvPr/>
        </p:nvSpPr>
        <p:spPr>
          <a:xfrm>
            <a:off x="1086975" y="5764775"/>
            <a:ext cx="16756500" cy="3832800"/>
          </a:xfrm>
          <a:prstGeom prst="rect">
            <a:avLst/>
          </a:prstGeom>
          <a:noFill/>
          <a:ln>
            <a:noFill/>
          </a:ln>
        </p:spPr>
        <p:txBody>
          <a:bodyPr anchorCtr="0" anchor="t" bIns="91425" lIns="91425" spcFirstLastPara="1" rIns="91425" wrap="square" tIns="91425">
            <a:spAutoFit/>
          </a:bodyPr>
          <a:lstStyle/>
          <a:p>
            <a:pPr indent="-374650" lvl="0" marL="457200" rtl="0" algn="l">
              <a:lnSpc>
                <a:spcPct val="150000"/>
              </a:lnSpc>
              <a:spcBef>
                <a:spcPts val="0"/>
              </a:spcBef>
              <a:spcAft>
                <a:spcPts val="0"/>
              </a:spcAft>
              <a:buClr>
                <a:schemeClr val="lt1"/>
              </a:buClr>
              <a:buSzPts val="2300"/>
              <a:buChar char="❖"/>
            </a:pPr>
            <a:r>
              <a:rPr lang="en-US" sz="2300">
                <a:solidFill>
                  <a:schemeClr val="lt1"/>
                </a:solidFill>
              </a:rPr>
              <a:t>Les espèces et les dépôts bancaires vous font perdre de l’argent : avec une inflation à 4 %, 1 000 € ne valent plus que 852 € au bout de 4 ans !</a:t>
            </a:r>
            <a:endParaRPr sz="2300">
              <a:solidFill>
                <a:schemeClr val="lt1"/>
              </a:solidFill>
            </a:endParaRPr>
          </a:p>
          <a:p>
            <a:pPr indent="-374650" lvl="0" marL="457200" rtl="0" algn="l">
              <a:lnSpc>
                <a:spcPct val="150000"/>
              </a:lnSpc>
              <a:spcBef>
                <a:spcPts val="0"/>
              </a:spcBef>
              <a:spcAft>
                <a:spcPts val="0"/>
              </a:spcAft>
              <a:buClr>
                <a:schemeClr val="lt1"/>
              </a:buClr>
              <a:buSzPts val="2300"/>
              <a:buChar char="❖"/>
            </a:pPr>
            <a:r>
              <a:rPr lang="en-US" sz="2300">
                <a:solidFill>
                  <a:schemeClr val="lt1"/>
                </a:solidFill>
              </a:rPr>
              <a:t>Les comptes épargne rapportent moins que l’inflation (max. 3 %) et :</a:t>
            </a:r>
            <a:endParaRPr sz="2300">
              <a:solidFill>
                <a:schemeClr val="lt1"/>
              </a:solidFill>
            </a:endParaRPr>
          </a:p>
          <a:p>
            <a:pPr indent="-374650" lvl="1" marL="914400" rtl="0" algn="l">
              <a:lnSpc>
                <a:spcPct val="150000"/>
              </a:lnSpc>
              <a:spcBef>
                <a:spcPts val="0"/>
              </a:spcBef>
              <a:spcAft>
                <a:spcPts val="0"/>
              </a:spcAft>
              <a:buClr>
                <a:schemeClr val="lt1"/>
              </a:buClr>
              <a:buSzPts val="2300"/>
              <a:buChar char="➢"/>
            </a:pPr>
            <a:r>
              <a:rPr lang="en-US" sz="2300">
                <a:solidFill>
                  <a:schemeClr val="lt1"/>
                </a:solidFill>
              </a:rPr>
              <a:t>ils sont souvent plafonnés : 22 950 € pour le Livret A - 12 000 € pour le LDD</a:t>
            </a:r>
            <a:endParaRPr sz="2300">
              <a:solidFill>
                <a:schemeClr val="lt1"/>
              </a:solidFill>
            </a:endParaRPr>
          </a:p>
          <a:p>
            <a:pPr indent="-374650" lvl="1" marL="914400" rtl="0" algn="l">
              <a:lnSpc>
                <a:spcPct val="150000"/>
              </a:lnSpc>
              <a:spcBef>
                <a:spcPts val="0"/>
              </a:spcBef>
              <a:spcAft>
                <a:spcPts val="0"/>
              </a:spcAft>
              <a:buClr>
                <a:schemeClr val="lt1"/>
              </a:buClr>
              <a:buSzPts val="2300"/>
              <a:buChar char="➢"/>
            </a:pPr>
            <a:r>
              <a:rPr lang="en-US" sz="2300">
                <a:solidFill>
                  <a:schemeClr val="lt1"/>
                </a:solidFill>
              </a:rPr>
              <a:t>les placements garantis aux rendements plus élevés sont fiscalisés et parfois bloqués (comptes à terme)</a:t>
            </a:r>
            <a:endParaRPr sz="2300">
              <a:solidFill>
                <a:schemeClr val="lt1"/>
              </a:solidFill>
            </a:endParaRPr>
          </a:p>
          <a:p>
            <a:pPr indent="0" lvl="0" marL="0" rtl="0" algn="l">
              <a:lnSpc>
                <a:spcPct val="150000"/>
              </a:lnSpc>
              <a:spcBef>
                <a:spcPts val="0"/>
              </a:spcBef>
              <a:spcAft>
                <a:spcPts val="0"/>
              </a:spcAft>
              <a:buNone/>
            </a:pPr>
            <a:r>
              <a:t/>
            </a:r>
            <a:endParaRPr sz="2300">
              <a:solidFill>
                <a:schemeClr val="lt1"/>
              </a:solidFill>
            </a:endParaRPr>
          </a:p>
          <a:p>
            <a:pPr indent="0" lvl="0" marL="0" rtl="0" algn="l">
              <a:lnSpc>
                <a:spcPct val="150000"/>
              </a:lnSpc>
              <a:spcBef>
                <a:spcPts val="0"/>
              </a:spcBef>
              <a:spcAft>
                <a:spcPts val="0"/>
              </a:spcAft>
              <a:buNone/>
            </a:pPr>
            <a:r>
              <a:rPr lang="en-US" sz="3000">
                <a:solidFill>
                  <a:schemeClr val="lt1"/>
                </a:solidFill>
              </a:rPr>
              <a:t>S’il faut toujours avoir une épargne de précaution, </a:t>
            </a:r>
            <a:r>
              <a:rPr lang="en-US" sz="3000" u="sng">
                <a:solidFill>
                  <a:schemeClr val="lt1"/>
                </a:solidFill>
              </a:rPr>
              <a:t>placer sans investir coûte cher</a:t>
            </a:r>
            <a:r>
              <a:rPr lang="en-US" sz="3000">
                <a:solidFill>
                  <a:schemeClr val="lt1"/>
                </a:solidFill>
              </a:rPr>
              <a:t> à long terme.</a:t>
            </a:r>
            <a:endParaRPr sz="3000">
              <a:solidFill>
                <a:schemeClr val="lt1"/>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3" name="Shape 203"/>
        <p:cNvGrpSpPr/>
        <p:nvPr/>
      </p:nvGrpSpPr>
      <p:grpSpPr>
        <a:xfrm>
          <a:off x="0" y="0"/>
          <a:ext cx="0" cy="0"/>
          <a:chOff x="0" y="0"/>
          <a:chExt cx="0" cy="0"/>
        </a:xfrm>
      </p:grpSpPr>
      <p:pic>
        <p:nvPicPr>
          <p:cNvPr id="204" name="Google Shape;204;g2828520957c_0_34"/>
          <p:cNvPicPr preferRelativeResize="0"/>
          <p:nvPr/>
        </p:nvPicPr>
        <p:blipFill rotWithShape="1">
          <a:blip r:embed="rId3">
            <a:alphaModFix/>
          </a:blip>
          <a:srcRect b="7784" l="0" r="0" t="7784"/>
          <a:stretch/>
        </p:blipFill>
        <p:spPr>
          <a:xfrm>
            <a:off x="0" y="0"/>
            <a:ext cx="18288003" cy="10286999"/>
          </a:xfrm>
          <a:prstGeom prst="rect">
            <a:avLst/>
          </a:prstGeom>
          <a:noFill/>
          <a:ln>
            <a:noFill/>
          </a:ln>
        </p:spPr>
      </p:pic>
      <p:grpSp>
        <p:nvGrpSpPr>
          <p:cNvPr id="205" name="Google Shape;205;g2828520957c_0_34"/>
          <p:cNvGrpSpPr/>
          <p:nvPr/>
        </p:nvGrpSpPr>
        <p:grpSpPr>
          <a:xfrm>
            <a:off x="97138" y="-126787"/>
            <a:ext cx="18389268" cy="10468226"/>
            <a:chOff x="0" y="-38100"/>
            <a:chExt cx="4843232" cy="2757046"/>
          </a:xfrm>
        </p:grpSpPr>
        <p:sp>
          <p:nvSpPr>
            <p:cNvPr id="206" name="Google Shape;206;g2828520957c_0_34"/>
            <p:cNvSpPr/>
            <p:nvPr/>
          </p:nvSpPr>
          <p:spPr>
            <a:xfrm>
              <a:off x="26640" y="-19048"/>
              <a:ext cx="4816592" cy="2737994"/>
            </a:xfrm>
            <a:custGeom>
              <a:rect b="b" l="l" r="r" t="t"/>
              <a:pathLst>
                <a:path extrusionOk="0" h="2737994" w="4816592">
                  <a:moveTo>
                    <a:pt x="0" y="0"/>
                  </a:moveTo>
                  <a:lnTo>
                    <a:pt x="4816592" y="0"/>
                  </a:lnTo>
                  <a:lnTo>
                    <a:pt x="4816592" y="2737994"/>
                  </a:lnTo>
                  <a:lnTo>
                    <a:pt x="0" y="2737994"/>
                  </a:lnTo>
                  <a:close/>
                </a:path>
              </a:pathLst>
            </a:custGeom>
            <a:solidFill>
              <a:srgbClr val="000000">
                <a:alpha val="26670"/>
              </a:srgbClr>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207" name="Google Shape;207;g2828520957c_0_34"/>
            <p:cNvSpPr txBox="1"/>
            <p:nvPr/>
          </p:nvSpPr>
          <p:spPr>
            <a:xfrm>
              <a:off x="0" y="-38100"/>
              <a:ext cx="812700" cy="850800"/>
            </a:xfrm>
            <a:prstGeom prst="rect">
              <a:avLst/>
            </a:prstGeom>
            <a:noFill/>
            <a:ln>
              <a:noFill/>
            </a:ln>
          </p:spPr>
          <p:txBody>
            <a:bodyPr anchorCtr="0" anchor="ctr" bIns="50800" lIns="50800" spcFirstLastPara="1" rIns="50800" wrap="square" tIns="50800">
              <a:noAutofit/>
            </a:bodyPr>
            <a:lstStyle/>
            <a:p>
              <a:pPr indent="0" lvl="0" marL="0" marR="0" rtl="0" algn="ctr">
                <a:lnSpc>
                  <a:spcPct val="147722"/>
                </a:lnSpc>
                <a:spcBef>
                  <a:spcPts val="0"/>
                </a:spcBef>
                <a:spcAft>
                  <a:spcPts val="0"/>
                </a:spcAft>
                <a:buNone/>
              </a:pPr>
              <a:r>
                <a:t/>
              </a:r>
              <a:endParaRPr sz="1800">
                <a:solidFill>
                  <a:schemeClr val="dk1"/>
                </a:solidFill>
                <a:latin typeface="Calibri"/>
                <a:ea typeface="Calibri"/>
                <a:cs typeface="Calibri"/>
                <a:sym typeface="Calibri"/>
              </a:endParaRPr>
            </a:p>
          </p:txBody>
        </p:sp>
      </p:grpSp>
      <p:grpSp>
        <p:nvGrpSpPr>
          <p:cNvPr id="208" name="Google Shape;208;g2828520957c_0_34"/>
          <p:cNvGrpSpPr/>
          <p:nvPr/>
        </p:nvGrpSpPr>
        <p:grpSpPr>
          <a:xfrm>
            <a:off x="0" y="9291849"/>
            <a:ext cx="18288118" cy="3230403"/>
            <a:chOff x="0" y="-38100"/>
            <a:chExt cx="4816592" cy="850800"/>
          </a:xfrm>
        </p:grpSpPr>
        <p:sp>
          <p:nvSpPr>
            <p:cNvPr id="209" name="Google Shape;209;g2828520957c_0_34"/>
            <p:cNvSpPr/>
            <p:nvPr/>
          </p:nvSpPr>
          <p:spPr>
            <a:xfrm>
              <a:off x="0" y="0"/>
              <a:ext cx="4816592" cy="223997"/>
            </a:xfrm>
            <a:custGeom>
              <a:rect b="b" l="l" r="r" t="t"/>
              <a:pathLst>
                <a:path extrusionOk="0" h="223997" w="4816592">
                  <a:moveTo>
                    <a:pt x="0" y="0"/>
                  </a:moveTo>
                  <a:lnTo>
                    <a:pt x="4816592" y="0"/>
                  </a:lnTo>
                  <a:lnTo>
                    <a:pt x="4816592" y="223997"/>
                  </a:lnTo>
                  <a:lnTo>
                    <a:pt x="0" y="223997"/>
                  </a:lnTo>
                  <a:close/>
                </a:path>
              </a:pathLst>
            </a:custGeom>
            <a:solidFill>
              <a:srgbClr val="000000">
                <a:alpha val="22350"/>
              </a:srgbClr>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210" name="Google Shape;210;g2828520957c_0_34"/>
            <p:cNvSpPr txBox="1"/>
            <p:nvPr/>
          </p:nvSpPr>
          <p:spPr>
            <a:xfrm>
              <a:off x="0" y="-38100"/>
              <a:ext cx="812700" cy="850800"/>
            </a:xfrm>
            <a:prstGeom prst="rect">
              <a:avLst/>
            </a:prstGeom>
            <a:noFill/>
            <a:ln>
              <a:noFill/>
            </a:ln>
          </p:spPr>
          <p:txBody>
            <a:bodyPr anchorCtr="0" anchor="ctr" bIns="50800" lIns="50800" spcFirstLastPara="1" rIns="50800" wrap="square" tIns="50800">
              <a:noAutofit/>
            </a:bodyPr>
            <a:lstStyle/>
            <a:p>
              <a:pPr indent="0" lvl="0" marL="0" marR="0" rtl="0" algn="ctr">
                <a:lnSpc>
                  <a:spcPct val="147722"/>
                </a:lnSpc>
                <a:spcBef>
                  <a:spcPts val="0"/>
                </a:spcBef>
                <a:spcAft>
                  <a:spcPts val="0"/>
                </a:spcAft>
                <a:buNone/>
              </a:pPr>
              <a:r>
                <a:t/>
              </a:r>
              <a:endParaRPr sz="1800">
                <a:solidFill>
                  <a:schemeClr val="dk1"/>
                </a:solidFill>
                <a:latin typeface="Calibri"/>
                <a:ea typeface="Calibri"/>
                <a:cs typeface="Calibri"/>
                <a:sym typeface="Calibri"/>
              </a:endParaRPr>
            </a:p>
          </p:txBody>
        </p:sp>
      </p:grpSp>
      <p:cxnSp>
        <p:nvCxnSpPr>
          <p:cNvPr id="211" name="Google Shape;211;g2828520957c_0_34"/>
          <p:cNvCxnSpPr/>
          <p:nvPr/>
        </p:nvCxnSpPr>
        <p:spPr>
          <a:xfrm>
            <a:off x="5735841" y="2221820"/>
            <a:ext cx="6816300" cy="0"/>
          </a:xfrm>
          <a:prstGeom prst="straightConnector1">
            <a:avLst/>
          </a:prstGeom>
          <a:noFill/>
          <a:ln cap="flat" cmpd="sng" w="171450">
            <a:solidFill>
              <a:srgbClr val="FFFFFF"/>
            </a:solidFill>
            <a:prstDash val="solid"/>
            <a:round/>
            <a:headEnd len="sm" w="sm" type="none"/>
            <a:tailEnd len="sm" w="sm" type="none"/>
          </a:ln>
        </p:spPr>
      </p:cxnSp>
      <p:grpSp>
        <p:nvGrpSpPr>
          <p:cNvPr id="212" name="Google Shape;212;g2828520957c_0_34"/>
          <p:cNvGrpSpPr/>
          <p:nvPr/>
        </p:nvGrpSpPr>
        <p:grpSpPr>
          <a:xfrm>
            <a:off x="2724726" y="3684388"/>
            <a:ext cx="12838633" cy="3230403"/>
            <a:chOff x="0" y="-38100"/>
            <a:chExt cx="3381346" cy="850800"/>
          </a:xfrm>
        </p:grpSpPr>
        <p:sp>
          <p:nvSpPr>
            <p:cNvPr id="213" name="Google Shape;213;g2828520957c_0_34"/>
            <p:cNvSpPr/>
            <p:nvPr/>
          </p:nvSpPr>
          <p:spPr>
            <a:xfrm>
              <a:off x="0" y="0"/>
              <a:ext cx="3381346" cy="262397"/>
            </a:xfrm>
            <a:custGeom>
              <a:rect b="b" l="l" r="r" t="t"/>
              <a:pathLst>
                <a:path extrusionOk="0" h="262397" w="3381346">
                  <a:moveTo>
                    <a:pt x="30754" y="0"/>
                  </a:moveTo>
                  <a:lnTo>
                    <a:pt x="3350592" y="0"/>
                  </a:lnTo>
                  <a:cubicBezTo>
                    <a:pt x="3358748" y="0"/>
                    <a:pt x="3366571" y="3240"/>
                    <a:pt x="3372338" y="9008"/>
                  </a:cubicBezTo>
                  <a:cubicBezTo>
                    <a:pt x="3378106" y="14775"/>
                    <a:pt x="3381346" y="22598"/>
                    <a:pt x="3381346" y="30754"/>
                  </a:cubicBezTo>
                  <a:lnTo>
                    <a:pt x="3381346" y="231643"/>
                  </a:lnTo>
                  <a:cubicBezTo>
                    <a:pt x="3381346" y="248628"/>
                    <a:pt x="3367577" y="262397"/>
                    <a:pt x="3350592" y="262397"/>
                  </a:cubicBezTo>
                  <a:lnTo>
                    <a:pt x="30754" y="262397"/>
                  </a:lnTo>
                  <a:cubicBezTo>
                    <a:pt x="22598" y="262397"/>
                    <a:pt x="14775" y="259157"/>
                    <a:pt x="9008" y="253390"/>
                  </a:cubicBezTo>
                  <a:cubicBezTo>
                    <a:pt x="3240" y="247622"/>
                    <a:pt x="0" y="239800"/>
                    <a:pt x="0" y="231643"/>
                  </a:cubicBezTo>
                  <a:lnTo>
                    <a:pt x="0" y="30754"/>
                  </a:lnTo>
                  <a:cubicBezTo>
                    <a:pt x="0" y="22598"/>
                    <a:pt x="3240" y="14775"/>
                    <a:pt x="9008" y="9008"/>
                  </a:cubicBezTo>
                  <a:cubicBezTo>
                    <a:pt x="14775" y="3240"/>
                    <a:pt x="22598" y="0"/>
                    <a:pt x="30754" y="0"/>
                  </a:cubicBezTo>
                  <a:close/>
                </a:path>
              </a:pathLst>
            </a:custGeom>
            <a:solidFill>
              <a:srgbClr val="000000">
                <a:alpha val="35290"/>
              </a:srgbClr>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214" name="Google Shape;214;g2828520957c_0_34"/>
            <p:cNvSpPr txBox="1"/>
            <p:nvPr/>
          </p:nvSpPr>
          <p:spPr>
            <a:xfrm>
              <a:off x="0" y="-38100"/>
              <a:ext cx="812700" cy="850800"/>
            </a:xfrm>
            <a:prstGeom prst="rect">
              <a:avLst/>
            </a:prstGeom>
            <a:noFill/>
            <a:ln>
              <a:noFill/>
            </a:ln>
          </p:spPr>
          <p:txBody>
            <a:bodyPr anchorCtr="0" anchor="ctr" bIns="50800" lIns="50800" spcFirstLastPara="1" rIns="50800" wrap="square" tIns="50800">
              <a:noAutofit/>
            </a:bodyPr>
            <a:lstStyle/>
            <a:p>
              <a:pPr indent="0" lvl="0" marL="0" marR="0" rtl="0" algn="ctr">
                <a:lnSpc>
                  <a:spcPct val="147722"/>
                </a:lnSpc>
                <a:spcBef>
                  <a:spcPts val="0"/>
                </a:spcBef>
                <a:spcAft>
                  <a:spcPts val="0"/>
                </a:spcAft>
                <a:buNone/>
              </a:pPr>
              <a:r>
                <a:t/>
              </a:r>
              <a:endParaRPr sz="1800">
                <a:solidFill>
                  <a:schemeClr val="dk1"/>
                </a:solidFill>
                <a:latin typeface="Calibri"/>
                <a:ea typeface="Calibri"/>
                <a:cs typeface="Calibri"/>
                <a:sym typeface="Calibri"/>
              </a:endParaRPr>
            </a:p>
          </p:txBody>
        </p:sp>
      </p:grpSp>
      <p:sp>
        <p:nvSpPr>
          <p:cNvPr id="215" name="Google Shape;215;g2828520957c_0_34"/>
          <p:cNvSpPr/>
          <p:nvPr/>
        </p:nvSpPr>
        <p:spPr>
          <a:xfrm>
            <a:off x="3014362" y="4016307"/>
            <a:ext cx="797080" cy="679511"/>
          </a:xfrm>
          <a:custGeom>
            <a:rect b="b" l="l" r="r" t="t"/>
            <a:pathLst>
              <a:path extrusionOk="0" h="679511" w="797080">
                <a:moveTo>
                  <a:pt x="0" y="0"/>
                </a:moveTo>
                <a:lnTo>
                  <a:pt x="797080" y="0"/>
                </a:lnTo>
                <a:lnTo>
                  <a:pt x="797080" y="679511"/>
                </a:lnTo>
                <a:lnTo>
                  <a:pt x="0" y="679511"/>
                </a:lnTo>
                <a:lnTo>
                  <a:pt x="0" y="0"/>
                </a:lnTo>
                <a:close/>
              </a:path>
            </a:pathLst>
          </a:custGeom>
          <a:blipFill rotWithShape="1">
            <a:blip r:embed="rId4">
              <a:alphaModFix/>
            </a:blip>
            <a:stretch>
              <a:fillRect b="0" l="0" r="0" t="0"/>
            </a:stretch>
          </a:blip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216" name="Google Shape;216;g2828520957c_0_34"/>
          <p:cNvSpPr txBox="1"/>
          <p:nvPr/>
        </p:nvSpPr>
        <p:spPr>
          <a:xfrm>
            <a:off x="1390493" y="885825"/>
            <a:ext cx="15701400" cy="1062000"/>
          </a:xfrm>
          <a:prstGeom prst="rect">
            <a:avLst/>
          </a:prstGeom>
          <a:noFill/>
          <a:ln>
            <a:noFill/>
          </a:ln>
        </p:spPr>
        <p:txBody>
          <a:bodyPr anchorCtr="0" anchor="t" bIns="0" lIns="0" spcFirstLastPara="1" rIns="0" wrap="square" tIns="0">
            <a:spAutoFit/>
          </a:bodyPr>
          <a:lstStyle/>
          <a:p>
            <a:pPr indent="0" lvl="0" marL="0" marR="0" rtl="0" algn="ctr">
              <a:lnSpc>
                <a:spcPct val="140005"/>
              </a:lnSpc>
              <a:spcBef>
                <a:spcPts val="0"/>
              </a:spcBef>
              <a:spcAft>
                <a:spcPts val="0"/>
              </a:spcAft>
              <a:buNone/>
            </a:pPr>
            <a:r>
              <a:rPr lang="en-US" sz="6899">
                <a:solidFill>
                  <a:srgbClr val="FFFFFF"/>
                </a:solidFill>
              </a:rPr>
              <a:t>Actifs</a:t>
            </a:r>
            <a:endParaRPr/>
          </a:p>
        </p:txBody>
      </p:sp>
      <p:sp>
        <p:nvSpPr>
          <p:cNvPr id="217" name="Google Shape;217;g2828520957c_0_34"/>
          <p:cNvSpPr txBox="1"/>
          <p:nvPr/>
        </p:nvSpPr>
        <p:spPr>
          <a:xfrm>
            <a:off x="1211075" y="2506525"/>
            <a:ext cx="16441800" cy="554100"/>
          </a:xfrm>
          <a:prstGeom prst="rect">
            <a:avLst/>
          </a:prstGeom>
          <a:noFill/>
          <a:ln>
            <a:noFill/>
          </a:ln>
        </p:spPr>
        <p:txBody>
          <a:bodyPr anchorCtr="0" anchor="t" bIns="0" lIns="0" spcFirstLastPara="1" rIns="0" wrap="square" tIns="0">
            <a:spAutoFit/>
          </a:bodyPr>
          <a:lstStyle/>
          <a:p>
            <a:pPr indent="0" lvl="0" marL="0" marR="0" rtl="0" algn="ctr">
              <a:lnSpc>
                <a:spcPct val="140000"/>
              </a:lnSpc>
              <a:spcBef>
                <a:spcPts val="0"/>
              </a:spcBef>
              <a:spcAft>
                <a:spcPts val="0"/>
              </a:spcAft>
              <a:buNone/>
            </a:pPr>
            <a:r>
              <a:rPr lang="en-US" sz="3600">
                <a:solidFill>
                  <a:srgbClr val="FFFFFF"/>
                </a:solidFill>
              </a:rPr>
              <a:t>Le rendement des actifs financiers varie en fonction des risques que vous prenez</a:t>
            </a:r>
            <a:r>
              <a:rPr lang="en-US" sz="3600">
                <a:solidFill>
                  <a:srgbClr val="FFFFFF"/>
                </a:solidFill>
                <a:latin typeface="Arial"/>
                <a:ea typeface="Arial"/>
                <a:cs typeface="Arial"/>
                <a:sym typeface="Arial"/>
              </a:rPr>
              <a:t> </a:t>
            </a:r>
            <a:endParaRPr/>
          </a:p>
        </p:txBody>
      </p:sp>
      <p:sp>
        <p:nvSpPr>
          <p:cNvPr id="218" name="Google Shape;218;g2828520957c_0_34"/>
          <p:cNvSpPr txBox="1"/>
          <p:nvPr/>
        </p:nvSpPr>
        <p:spPr>
          <a:xfrm>
            <a:off x="2794921" y="4036964"/>
            <a:ext cx="12529500" cy="1124700"/>
          </a:xfrm>
          <a:prstGeom prst="rect">
            <a:avLst/>
          </a:prstGeom>
          <a:noFill/>
          <a:ln>
            <a:noFill/>
          </a:ln>
        </p:spPr>
        <p:txBody>
          <a:bodyPr anchorCtr="0" anchor="t" bIns="0" lIns="0" spcFirstLastPara="1" rIns="0" wrap="square" tIns="0">
            <a:spAutoFit/>
          </a:bodyPr>
          <a:lstStyle/>
          <a:p>
            <a:pPr indent="0" lvl="0" marL="0" marR="0" rtl="0" algn="ctr">
              <a:lnSpc>
                <a:spcPct val="140013"/>
              </a:lnSpc>
              <a:spcBef>
                <a:spcPts val="0"/>
              </a:spcBef>
              <a:spcAft>
                <a:spcPts val="0"/>
              </a:spcAft>
              <a:buNone/>
            </a:pPr>
            <a:r>
              <a:rPr lang="en-US" sz="3044">
                <a:solidFill>
                  <a:srgbClr val="FFFFFF"/>
                </a:solidFill>
              </a:rPr>
              <a:t>Actions et fonds d’investissement</a:t>
            </a:r>
            <a:endParaRPr/>
          </a:p>
          <a:p>
            <a:pPr indent="0" lvl="0" marL="0" marR="0" rtl="0" algn="just">
              <a:lnSpc>
                <a:spcPct val="124178"/>
              </a:lnSpc>
              <a:spcBef>
                <a:spcPts val="0"/>
              </a:spcBef>
              <a:spcAft>
                <a:spcPts val="0"/>
              </a:spcAft>
              <a:buNone/>
            </a:pPr>
            <a:r>
              <a:t/>
            </a:r>
            <a:endParaRPr sz="3044">
              <a:solidFill>
                <a:srgbClr val="FFFFFF"/>
              </a:solidFill>
              <a:latin typeface="Arial"/>
              <a:ea typeface="Arial"/>
              <a:cs typeface="Arial"/>
              <a:sym typeface="Arial"/>
            </a:endParaRPr>
          </a:p>
        </p:txBody>
      </p:sp>
      <p:sp>
        <p:nvSpPr>
          <p:cNvPr id="219" name="Google Shape;219;g2828520957c_0_34"/>
          <p:cNvSpPr txBox="1"/>
          <p:nvPr/>
        </p:nvSpPr>
        <p:spPr>
          <a:xfrm>
            <a:off x="14237234" y="9055059"/>
            <a:ext cx="4050900" cy="1471500"/>
          </a:xfrm>
          <a:prstGeom prst="rect">
            <a:avLst/>
          </a:prstGeom>
          <a:noFill/>
          <a:ln>
            <a:noFill/>
          </a:ln>
        </p:spPr>
        <p:txBody>
          <a:bodyPr anchorCtr="0" anchor="t" bIns="0" lIns="0" spcFirstLastPara="1" rIns="0" wrap="square" tIns="0">
            <a:spAutoFit/>
          </a:bodyPr>
          <a:lstStyle/>
          <a:p>
            <a:pPr indent="0" lvl="0" marL="0" marR="0" rtl="0" algn="ctr">
              <a:lnSpc>
                <a:spcPct val="264388"/>
              </a:lnSpc>
              <a:spcBef>
                <a:spcPts val="0"/>
              </a:spcBef>
              <a:spcAft>
                <a:spcPts val="0"/>
              </a:spcAft>
              <a:buNone/>
            </a:pPr>
            <a:r>
              <a:t/>
            </a:r>
            <a:endParaRPr sz="1800">
              <a:solidFill>
                <a:schemeClr val="dk1"/>
              </a:solidFill>
              <a:latin typeface="Calibri"/>
              <a:ea typeface="Calibri"/>
              <a:cs typeface="Calibri"/>
              <a:sym typeface="Calibri"/>
            </a:endParaRPr>
          </a:p>
          <a:p>
            <a:pPr indent="0" lvl="0" marL="0" marR="0" rtl="0" algn="ctr">
              <a:lnSpc>
                <a:spcPct val="140000"/>
              </a:lnSpc>
              <a:spcBef>
                <a:spcPts val="0"/>
              </a:spcBef>
              <a:spcAft>
                <a:spcPts val="0"/>
              </a:spcAft>
              <a:buNone/>
            </a:pPr>
            <a:r>
              <a:rPr lang="en-US" sz="2000">
                <a:solidFill>
                  <a:srgbClr val="FFFFFF"/>
                </a:solidFill>
                <a:latin typeface="Arial"/>
                <a:ea typeface="Arial"/>
                <a:cs typeface="Arial"/>
                <a:sym typeface="Arial"/>
              </a:rPr>
              <a:t>©BETTER FINANCE F2iC 2023</a:t>
            </a:r>
            <a:endParaRPr/>
          </a:p>
          <a:p>
            <a:pPr indent="0" lvl="0" marL="0" marR="0" rtl="0" algn="ctr">
              <a:lnSpc>
                <a:spcPct val="237950"/>
              </a:lnSpc>
              <a:spcBef>
                <a:spcPts val="0"/>
              </a:spcBef>
              <a:spcAft>
                <a:spcPts val="0"/>
              </a:spcAft>
              <a:buNone/>
            </a:pPr>
            <a:r>
              <a:t/>
            </a:r>
            <a:endParaRPr sz="2000">
              <a:solidFill>
                <a:srgbClr val="FFFFFF"/>
              </a:solidFill>
              <a:latin typeface="Arial"/>
              <a:ea typeface="Arial"/>
              <a:cs typeface="Arial"/>
              <a:sym typeface="Arial"/>
            </a:endParaRPr>
          </a:p>
        </p:txBody>
      </p:sp>
      <p:sp>
        <p:nvSpPr>
          <p:cNvPr id="220" name="Google Shape;220;g2828520957c_0_34"/>
          <p:cNvSpPr txBox="1"/>
          <p:nvPr/>
        </p:nvSpPr>
        <p:spPr>
          <a:xfrm>
            <a:off x="1053725" y="5038288"/>
            <a:ext cx="16756500" cy="5425800"/>
          </a:xfrm>
          <a:prstGeom prst="rect">
            <a:avLst/>
          </a:prstGeom>
          <a:noFill/>
          <a:ln>
            <a:noFill/>
          </a:ln>
        </p:spPr>
        <p:txBody>
          <a:bodyPr anchorCtr="0" anchor="t" bIns="91425" lIns="91425" spcFirstLastPara="1" rIns="91425" wrap="square" tIns="91425">
            <a:spAutoFit/>
          </a:bodyPr>
          <a:lstStyle/>
          <a:p>
            <a:pPr indent="0" lvl="0" marL="0" rtl="0" algn="l">
              <a:lnSpc>
                <a:spcPct val="150000"/>
              </a:lnSpc>
              <a:spcBef>
                <a:spcPts val="0"/>
              </a:spcBef>
              <a:spcAft>
                <a:spcPts val="0"/>
              </a:spcAft>
              <a:buNone/>
            </a:pPr>
            <a:r>
              <a:rPr lang="en-US" sz="2300">
                <a:solidFill>
                  <a:schemeClr val="lt1"/>
                </a:solidFill>
              </a:rPr>
              <a:t>Actions et fonds investis dans des entreprises vous permettent de bénéficier de la croissance des sociétés les plus dynamiques</a:t>
            </a:r>
            <a:r>
              <a:rPr lang="en-US" sz="2300">
                <a:solidFill>
                  <a:schemeClr val="lt1"/>
                </a:solidFill>
              </a:rPr>
              <a:t> mais :</a:t>
            </a:r>
            <a:endParaRPr sz="2300">
              <a:solidFill>
                <a:schemeClr val="lt1"/>
              </a:solidFill>
            </a:endParaRPr>
          </a:p>
          <a:p>
            <a:pPr indent="-374650" lvl="1" marL="914400" rtl="0" algn="l">
              <a:lnSpc>
                <a:spcPct val="150000"/>
              </a:lnSpc>
              <a:spcBef>
                <a:spcPts val="0"/>
              </a:spcBef>
              <a:spcAft>
                <a:spcPts val="0"/>
              </a:spcAft>
              <a:buClr>
                <a:schemeClr val="lt1"/>
              </a:buClr>
              <a:buSzPts val="2300"/>
              <a:buChar char="➢"/>
            </a:pPr>
            <a:r>
              <a:rPr lang="en-US" sz="2300">
                <a:solidFill>
                  <a:schemeClr val="lt1"/>
                </a:solidFill>
              </a:rPr>
              <a:t>s’ils montent 2 fois plus souvent qu’ils ne baissent, les marchés sont souvent heurtés</a:t>
            </a:r>
            <a:endParaRPr sz="2300">
              <a:solidFill>
                <a:schemeClr val="lt1"/>
              </a:solidFill>
            </a:endParaRPr>
          </a:p>
          <a:p>
            <a:pPr indent="-374650" lvl="1" marL="914400" rtl="0" algn="l">
              <a:lnSpc>
                <a:spcPct val="150000"/>
              </a:lnSpc>
              <a:spcBef>
                <a:spcPts val="0"/>
              </a:spcBef>
              <a:spcAft>
                <a:spcPts val="0"/>
              </a:spcAft>
              <a:buClr>
                <a:schemeClr val="lt1"/>
              </a:buClr>
              <a:buSzPts val="2300"/>
              <a:buChar char="➢"/>
            </a:pPr>
            <a:r>
              <a:rPr lang="en-US" sz="2300">
                <a:solidFill>
                  <a:schemeClr val="lt1"/>
                </a:solidFill>
              </a:rPr>
              <a:t>investir via des fonds est moins risqué mais supportent des frais de gestion qui peuvent être élevés</a:t>
            </a:r>
            <a:endParaRPr sz="2300">
              <a:solidFill>
                <a:schemeClr val="lt1"/>
              </a:solidFill>
            </a:endParaRPr>
          </a:p>
          <a:p>
            <a:pPr indent="-374650" lvl="0" marL="457200" rtl="0" algn="l">
              <a:lnSpc>
                <a:spcPct val="150000"/>
              </a:lnSpc>
              <a:spcBef>
                <a:spcPts val="0"/>
              </a:spcBef>
              <a:spcAft>
                <a:spcPts val="0"/>
              </a:spcAft>
              <a:buClr>
                <a:schemeClr val="lt1"/>
              </a:buClr>
              <a:buSzPts val="2300"/>
              <a:buChar char="❖"/>
            </a:pPr>
            <a:r>
              <a:rPr lang="en-US" sz="2300">
                <a:solidFill>
                  <a:schemeClr val="lt1"/>
                </a:solidFill>
              </a:rPr>
              <a:t>Trois règles d’or :</a:t>
            </a:r>
            <a:endParaRPr sz="2300">
              <a:solidFill>
                <a:schemeClr val="lt1"/>
              </a:solidFill>
            </a:endParaRPr>
          </a:p>
          <a:p>
            <a:pPr indent="-374650" lvl="1" marL="914400" rtl="0" algn="l">
              <a:lnSpc>
                <a:spcPct val="150000"/>
              </a:lnSpc>
              <a:spcBef>
                <a:spcPts val="0"/>
              </a:spcBef>
              <a:spcAft>
                <a:spcPts val="0"/>
              </a:spcAft>
              <a:buClr>
                <a:schemeClr val="lt1"/>
              </a:buClr>
              <a:buSzPts val="2300"/>
              <a:buChar char="➢"/>
            </a:pPr>
            <a:r>
              <a:rPr lang="en-US" sz="2300">
                <a:solidFill>
                  <a:schemeClr val="lt1"/>
                </a:solidFill>
              </a:rPr>
              <a:t>n’investissez que de l’argent dont vous n’avez pas besoin à court/moyen terme</a:t>
            </a:r>
            <a:endParaRPr sz="2300">
              <a:solidFill>
                <a:schemeClr val="lt1"/>
              </a:solidFill>
            </a:endParaRPr>
          </a:p>
          <a:p>
            <a:pPr indent="-374650" lvl="1" marL="914400" rtl="0" algn="l">
              <a:lnSpc>
                <a:spcPct val="150000"/>
              </a:lnSpc>
              <a:spcBef>
                <a:spcPts val="0"/>
              </a:spcBef>
              <a:spcAft>
                <a:spcPts val="0"/>
              </a:spcAft>
              <a:buClr>
                <a:schemeClr val="lt1"/>
              </a:buClr>
              <a:buSzPts val="2300"/>
              <a:buChar char="➢"/>
            </a:pPr>
            <a:r>
              <a:rPr lang="en-US" sz="2300">
                <a:solidFill>
                  <a:schemeClr val="lt1"/>
                </a:solidFill>
              </a:rPr>
              <a:t>diversifiez vos placement boursiers</a:t>
            </a:r>
            <a:endParaRPr sz="2300">
              <a:solidFill>
                <a:schemeClr val="lt1"/>
              </a:solidFill>
            </a:endParaRPr>
          </a:p>
          <a:p>
            <a:pPr indent="-374650" lvl="1" marL="914400" rtl="0" algn="l">
              <a:lnSpc>
                <a:spcPct val="150000"/>
              </a:lnSpc>
              <a:spcBef>
                <a:spcPts val="0"/>
              </a:spcBef>
              <a:spcAft>
                <a:spcPts val="0"/>
              </a:spcAft>
              <a:buClr>
                <a:schemeClr val="lt1"/>
              </a:buClr>
              <a:buSzPts val="2300"/>
              <a:buChar char="➢"/>
            </a:pPr>
            <a:r>
              <a:rPr lang="en-US" sz="2300">
                <a:solidFill>
                  <a:schemeClr val="lt1"/>
                </a:solidFill>
              </a:rPr>
              <a:t>réinvestissez le plus souvent possible les dividendes que vous percevez</a:t>
            </a:r>
            <a:endParaRPr sz="2300">
              <a:solidFill>
                <a:schemeClr val="lt1"/>
              </a:solidFill>
            </a:endParaRPr>
          </a:p>
          <a:p>
            <a:pPr indent="0" lvl="0" marL="0" rtl="0" algn="l">
              <a:lnSpc>
                <a:spcPct val="150000"/>
              </a:lnSpc>
              <a:spcBef>
                <a:spcPts val="0"/>
              </a:spcBef>
              <a:spcAft>
                <a:spcPts val="0"/>
              </a:spcAft>
              <a:buNone/>
            </a:pPr>
            <a:r>
              <a:t/>
            </a:r>
            <a:endParaRPr sz="2300">
              <a:solidFill>
                <a:schemeClr val="lt1"/>
              </a:solidFill>
            </a:endParaRPr>
          </a:p>
          <a:p>
            <a:pPr indent="0" lvl="0" marL="0" rtl="0" algn="l">
              <a:lnSpc>
                <a:spcPct val="150000"/>
              </a:lnSpc>
              <a:spcBef>
                <a:spcPts val="0"/>
              </a:spcBef>
              <a:spcAft>
                <a:spcPts val="0"/>
              </a:spcAft>
              <a:buNone/>
            </a:pPr>
            <a:r>
              <a:t/>
            </a:r>
            <a:endParaRPr sz="3000">
              <a:solidFill>
                <a:schemeClr val="lt1"/>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4" name="Shape 224"/>
        <p:cNvGrpSpPr/>
        <p:nvPr/>
      </p:nvGrpSpPr>
      <p:grpSpPr>
        <a:xfrm>
          <a:off x="0" y="0"/>
          <a:ext cx="0" cy="0"/>
          <a:chOff x="0" y="0"/>
          <a:chExt cx="0" cy="0"/>
        </a:xfrm>
      </p:grpSpPr>
      <p:pic>
        <p:nvPicPr>
          <p:cNvPr id="225" name="Google Shape;225;g2828520957c_0_94"/>
          <p:cNvPicPr preferRelativeResize="0"/>
          <p:nvPr/>
        </p:nvPicPr>
        <p:blipFill>
          <a:blip r:embed="rId3">
            <a:alphaModFix/>
          </a:blip>
          <a:stretch>
            <a:fillRect/>
          </a:stretch>
        </p:blipFill>
        <p:spPr>
          <a:xfrm>
            <a:off x="152400" y="0"/>
            <a:ext cx="17719824" cy="10287001"/>
          </a:xfrm>
          <a:prstGeom prst="rect">
            <a:avLst/>
          </a:prstGeom>
          <a:noFill/>
          <a:ln>
            <a:noFill/>
          </a:ln>
        </p:spPr>
      </p:pic>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9" name="Shape 229"/>
        <p:cNvGrpSpPr/>
        <p:nvPr/>
      </p:nvGrpSpPr>
      <p:grpSpPr>
        <a:xfrm>
          <a:off x="0" y="0"/>
          <a:ext cx="0" cy="0"/>
          <a:chOff x="0" y="0"/>
          <a:chExt cx="0" cy="0"/>
        </a:xfrm>
      </p:grpSpPr>
      <p:pic>
        <p:nvPicPr>
          <p:cNvPr id="230" name="Google Shape;230;g2828520957c_0_69"/>
          <p:cNvPicPr preferRelativeResize="0"/>
          <p:nvPr/>
        </p:nvPicPr>
        <p:blipFill rotWithShape="1">
          <a:blip r:embed="rId3">
            <a:alphaModFix/>
          </a:blip>
          <a:srcRect b="7784" l="0" r="0" t="7784"/>
          <a:stretch/>
        </p:blipFill>
        <p:spPr>
          <a:xfrm>
            <a:off x="0" y="0"/>
            <a:ext cx="18288003" cy="10286999"/>
          </a:xfrm>
          <a:prstGeom prst="rect">
            <a:avLst/>
          </a:prstGeom>
          <a:noFill/>
          <a:ln>
            <a:noFill/>
          </a:ln>
        </p:spPr>
      </p:pic>
      <p:grpSp>
        <p:nvGrpSpPr>
          <p:cNvPr id="231" name="Google Shape;231;g2828520957c_0_69"/>
          <p:cNvGrpSpPr/>
          <p:nvPr/>
        </p:nvGrpSpPr>
        <p:grpSpPr>
          <a:xfrm>
            <a:off x="97138" y="-126787"/>
            <a:ext cx="18288118" cy="10540551"/>
            <a:chOff x="0" y="-38100"/>
            <a:chExt cx="4816592" cy="2776094"/>
          </a:xfrm>
        </p:grpSpPr>
        <p:sp>
          <p:nvSpPr>
            <p:cNvPr id="232" name="Google Shape;232;g2828520957c_0_69"/>
            <p:cNvSpPr/>
            <p:nvPr/>
          </p:nvSpPr>
          <p:spPr>
            <a:xfrm>
              <a:off x="0" y="0"/>
              <a:ext cx="4816592" cy="2737994"/>
            </a:xfrm>
            <a:custGeom>
              <a:rect b="b" l="l" r="r" t="t"/>
              <a:pathLst>
                <a:path extrusionOk="0" h="2737994" w="4816592">
                  <a:moveTo>
                    <a:pt x="0" y="0"/>
                  </a:moveTo>
                  <a:lnTo>
                    <a:pt x="4816592" y="0"/>
                  </a:lnTo>
                  <a:lnTo>
                    <a:pt x="4816592" y="2737994"/>
                  </a:lnTo>
                  <a:lnTo>
                    <a:pt x="0" y="2737994"/>
                  </a:lnTo>
                  <a:close/>
                </a:path>
              </a:pathLst>
            </a:custGeom>
            <a:solidFill>
              <a:srgbClr val="000000">
                <a:alpha val="26670"/>
              </a:srgbClr>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233" name="Google Shape;233;g2828520957c_0_69"/>
            <p:cNvSpPr txBox="1"/>
            <p:nvPr/>
          </p:nvSpPr>
          <p:spPr>
            <a:xfrm>
              <a:off x="0" y="-38100"/>
              <a:ext cx="812700" cy="850800"/>
            </a:xfrm>
            <a:prstGeom prst="rect">
              <a:avLst/>
            </a:prstGeom>
            <a:noFill/>
            <a:ln>
              <a:noFill/>
            </a:ln>
          </p:spPr>
          <p:txBody>
            <a:bodyPr anchorCtr="0" anchor="ctr" bIns="50800" lIns="50800" spcFirstLastPara="1" rIns="50800" wrap="square" tIns="50800">
              <a:noAutofit/>
            </a:bodyPr>
            <a:lstStyle/>
            <a:p>
              <a:pPr indent="0" lvl="0" marL="0" marR="0" rtl="0" algn="ctr">
                <a:lnSpc>
                  <a:spcPct val="147722"/>
                </a:lnSpc>
                <a:spcBef>
                  <a:spcPts val="0"/>
                </a:spcBef>
                <a:spcAft>
                  <a:spcPts val="0"/>
                </a:spcAft>
                <a:buNone/>
              </a:pPr>
              <a:r>
                <a:t/>
              </a:r>
              <a:endParaRPr sz="1800">
                <a:solidFill>
                  <a:schemeClr val="dk1"/>
                </a:solidFill>
                <a:latin typeface="Calibri"/>
                <a:ea typeface="Calibri"/>
                <a:cs typeface="Calibri"/>
                <a:sym typeface="Calibri"/>
              </a:endParaRPr>
            </a:p>
          </p:txBody>
        </p:sp>
      </p:grpSp>
      <p:grpSp>
        <p:nvGrpSpPr>
          <p:cNvPr id="234" name="Google Shape;234;g2828520957c_0_69"/>
          <p:cNvGrpSpPr/>
          <p:nvPr/>
        </p:nvGrpSpPr>
        <p:grpSpPr>
          <a:xfrm>
            <a:off x="0" y="9291849"/>
            <a:ext cx="18288118" cy="3230403"/>
            <a:chOff x="0" y="-38100"/>
            <a:chExt cx="4816592" cy="850800"/>
          </a:xfrm>
        </p:grpSpPr>
        <p:sp>
          <p:nvSpPr>
            <p:cNvPr id="235" name="Google Shape;235;g2828520957c_0_69"/>
            <p:cNvSpPr/>
            <p:nvPr/>
          </p:nvSpPr>
          <p:spPr>
            <a:xfrm>
              <a:off x="0" y="0"/>
              <a:ext cx="4816592" cy="223997"/>
            </a:xfrm>
            <a:custGeom>
              <a:rect b="b" l="l" r="r" t="t"/>
              <a:pathLst>
                <a:path extrusionOk="0" h="223997" w="4816592">
                  <a:moveTo>
                    <a:pt x="0" y="0"/>
                  </a:moveTo>
                  <a:lnTo>
                    <a:pt x="4816592" y="0"/>
                  </a:lnTo>
                  <a:lnTo>
                    <a:pt x="4816592" y="223997"/>
                  </a:lnTo>
                  <a:lnTo>
                    <a:pt x="0" y="223997"/>
                  </a:lnTo>
                  <a:close/>
                </a:path>
              </a:pathLst>
            </a:custGeom>
            <a:solidFill>
              <a:srgbClr val="000000">
                <a:alpha val="22350"/>
              </a:srgbClr>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236" name="Google Shape;236;g2828520957c_0_69"/>
            <p:cNvSpPr txBox="1"/>
            <p:nvPr/>
          </p:nvSpPr>
          <p:spPr>
            <a:xfrm>
              <a:off x="0" y="-38100"/>
              <a:ext cx="812700" cy="850800"/>
            </a:xfrm>
            <a:prstGeom prst="rect">
              <a:avLst/>
            </a:prstGeom>
            <a:noFill/>
            <a:ln>
              <a:noFill/>
            </a:ln>
          </p:spPr>
          <p:txBody>
            <a:bodyPr anchorCtr="0" anchor="ctr" bIns="50800" lIns="50800" spcFirstLastPara="1" rIns="50800" wrap="square" tIns="50800">
              <a:noAutofit/>
            </a:bodyPr>
            <a:lstStyle/>
            <a:p>
              <a:pPr indent="0" lvl="0" marL="0" marR="0" rtl="0" algn="ctr">
                <a:lnSpc>
                  <a:spcPct val="147722"/>
                </a:lnSpc>
                <a:spcBef>
                  <a:spcPts val="0"/>
                </a:spcBef>
                <a:spcAft>
                  <a:spcPts val="0"/>
                </a:spcAft>
                <a:buNone/>
              </a:pPr>
              <a:r>
                <a:t/>
              </a:r>
              <a:endParaRPr sz="1800">
                <a:solidFill>
                  <a:schemeClr val="dk1"/>
                </a:solidFill>
                <a:latin typeface="Calibri"/>
                <a:ea typeface="Calibri"/>
                <a:cs typeface="Calibri"/>
                <a:sym typeface="Calibri"/>
              </a:endParaRPr>
            </a:p>
          </p:txBody>
        </p:sp>
      </p:grpSp>
      <p:cxnSp>
        <p:nvCxnSpPr>
          <p:cNvPr id="237" name="Google Shape;237;g2828520957c_0_69"/>
          <p:cNvCxnSpPr/>
          <p:nvPr/>
        </p:nvCxnSpPr>
        <p:spPr>
          <a:xfrm>
            <a:off x="5735841" y="2221820"/>
            <a:ext cx="6816300" cy="0"/>
          </a:xfrm>
          <a:prstGeom prst="straightConnector1">
            <a:avLst/>
          </a:prstGeom>
          <a:noFill/>
          <a:ln cap="flat" cmpd="sng" w="171450">
            <a:solidFill>
              <a:srgbClr val="FFFFFF"/>
            </a:solidFill>
            <a:prstDash val="solid"/>
            <a:round/>
            <a:headEnd len="sm" w="sm" type="none"/>
            <a:tailEnd len="sm" w="sm" type="none"/>
          </a:ln>
        </p:spPr>
      </p:cxnSp>
      <p:grpSp>
        <p:nvGrpSpPr>
          <p:cNvPr id="238" name="Google Shape;238;g2828520957c_0_69"/>
          <p:cNvGrpSpPr/>
          <p:nvPr/>
        </p:nvGrpSpPr>
        <p:grpSpPr>
          <a:xfrm>
            <a:off x="2724726" y="3547203"/>
            <a:ext cx="12838633" cy="3230403"/>
            <a:chOff x="0" y="-38100"/>
            <a:chExt cx="3381346" cy="850800"/>
          </a:xfrm>
        </p:grpSpPr>
        <p:sp>
          <p:nvSpPr>
            <p:cNvPr id="239" name="Google Shape;239;g2828520957c_0_69"/>
            <p:cNvSpPr/>
            <p:nvPr/>
          </p:nvSpPr>
          <p:spPr>
            <a:xfrm>
              <a:off x="0" y="0"/>
              <a:ext cx="3381346" cy="262397"/>
            </a:xfrm>
            <a:custGeom>
              <a:rect b="b" l="l" r="r" t="t"/>
              <a:pathLst>
                <a:path extrusionOk="0" h="262397" w="3381346">
                  <a:moveTo>
                    <a:pt x="30754" y="0"/>
                  </a:moveTo>
                  <a:lnTo>
                    <a:pt x="3350592" y="0"/>
                  </a:lnTo>
                  <a:cubicBezTo>
                    <a:pt x="3358748" y="0"/>
                    <a:pt x="3366571" y="3240"/>
                    <a:pt x="3372338" y="9008"/>
                  </a:cubicBezTo>
                  <a:cubicBezTo>
                    <a:pt x="3378106" y="14775"/>
                    <a:pt x="3381346" y="22598"/>
                    <a:pt x="3381346" y="30754"/>
                  </a:cubicBezTo>
                  <a:lnTo>
                    <a:pt x="3381346" y="231643"/>
                  </a:lnTo>
                  <a:cubicBezTo>
                    <a:pt x="3381346" y="248628"/>
                    <a:pt x="3367577" y="262397"/>
                    <a:pt x="3350592" y="262397"/>
                  </a:cubicBezTo>
                  <a:lnTo>
                    <a:pt x="30754" y="262397"/>
                  </a:lnTo>
                  <a:cubicBezTo>
                    <a:pt x="22598" y="262397"/>
                    <a:pt x="14775" y="259157"/>
                    <a:pt x="9008" y="253390"/>
                  </a:cubicBezTo>
                  <a:cubicBezTo>
                    <a:pt x="3240" y="247622"/>
                    <a:pt x="0" y="239800"/>
                    <a:pt x="0" y="231643"/>
                  </a:cubicBezTo>
                  <a:lnTo>
                    <a:pt x="0" y="30754"/>
                  </a:lnTo>
                  <a:cubicBezTo>
                    <a:pt x="0" y="22598"/>
                    <a:pt x="3240" y="14775"/>
                    <a:pt x="9008" y="9008"/>
                  </a:cubicBezTo>
                  <a:cubicBezTo>
                    <a:pt x="14775" y="3240"/>
                    <a:pt x="22598" y="0"/>
                    <a:pt x="30754" y="0"/>
                  </a:cubicBezTo>
                  <a:close/>
                </a:path>
              </a:pathLst>
            </a:custGeom>
            <a:solidFill>
              <a:srgbClr val="000000">
                <a:alpha val="35290"/>
              </a:srgbClr>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240" name="Google Shape;240;g2828520957c_0_69"/>
            <p:cNvSpPr txBox="1"/>
            <p:nvPr/>
          </p:nvSpPr>
          <p:spPr>
            <a:xfrm>
              <a:off x="0" y="-38100"/>
              <a:ext cx="812700" cy="850800"/>
            </a:xfrm>
            <a:prstGeom prst="rect">
              <a:avLst/>
            </a:prstGeom>
            <a:noFill/>
            <a:ln>
              <a:noFill/>
            </a:ln>
          </p:spPr>
          <p:txBody>
            <a:bodyPr anchorCtr="0" anchor="ctr" bIns="50800" lIns="50800" spcFirstLastPara="1" rIns="50800" wrap="square" tIns="50800">
              <a:noAutofit/>
            </a:bodyPr>
            <a:lstStyle/>
            <a:p>
              <a:pPr indent="0" lvl="0" marL="0" marR="0" rtl="0" algn="ctr">
                <a:lnSpc>
                  <a:spcPct val="147722"/>
                </a:lnSpc>
                <a:spcBef>
                  <a:spcPts val="0"/>
                </a:spcBef>
                <a:spcAft>
                  <a:spcPts val="0"/>
                </a:spcAft>
                <a:buNone/>
              </a:pPr>
              <a:r>
                <a:t/>
              </a:r>
              <a:endParaRPr sz="1800">
                <a:solidFill>
                  <a:schemeClr val="dk1"/>
                </a:solidFill>
                <a:latin typeface="Calibri"/>
                <a:ea typeface="Calibri"/>
                <a:cs typeface="Calibri"/>
                <a:sym typeface="Calibri"/>
              </a:endParaRPr>
            </a:p>
          </p:txBody>
        </p:sp>
      </p:grpSp>
      <p:sp>
        <p:nvSpPr>
          <p:cNvPr id="241" name="Google Shape;241;g2828520957c_0_69"/>
          <p:cNvSpPr/>
          <p:nvPr/>
        </p:nvSpPr>
        <p:spPr>
          <a:xfrm>
            <a:off x="3018917" y="3857475"/>
            <a:ext cx="597730" cy="665069"/>
          </a:xfrm>
          <a:custGeom>
            <a:rect b="b" l="l" r="r" t="t"/>
            <a:pathLst>
              <a:path extrusionOk="0" h="665069" w="597730">
                <a:moveTo>
                  <a:pt x="0" y="0"/>
                </a:moveTo>
                <a:lnTo>
                  <a:pt x="597730" y="0"/>
                </a:lnTo>
                <a:lnTo>
                  <a:pt x="597730" y="665069"/>
                </a:lnTo>
                <a:lnTo>
                  <a:pt x="0" y="665069"/>
                </a:lnTo>
                <a:lnTo>
                  <a:pt x="0" y="0"/>
                </a:lnTo>
                <a:close/>
              </a:path>
            </a:pathLst>
          </a:custGeom>
          <a:blipFill rotWithShape="1">
            <a:blip r:embed="rId4">
              <a:alphaModFix/>
            </a:blip>
            <a:stretch>
              <a:fillRect b="0" l="0" r="0" t="0"/>
            </a:stretch>
          </a:blip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242" name="Google Shape;242;g2828520957c_0_69"/>
          <p:cNvSpPr txBox="1"/>
          <p:nvPr/>
        </p:nvSpPr>
        <p:spPr>
          <a:xfrm>
            <a:off x="1390493" y="885825"/>
            <a:ext cx="15701400" cy="1062000"/>
          </a:xfrm>
          <a:prstGeom prst="rect">
            <a:avLst/>
          </a:prstGeom>
          <a:noFill/>
          <a:ln>
            <a:noFill/>
          </a:ln>
        </p:spPr>
        <p:txBody>
          <a:bodyPr anchorCtr="0" anchor="t" bIns="0" lIns="0" spcFirstLastPara="1" rIns="0" wrap="square" tIns="0">
            <a:spAutoFit/>
          </a:bodyPr>
          <a:lstStyle/>
          <a:p>
            <a:pPr indent="0" lvl="0" marL="0" marR="0" rtl="0" algn="ctr">
              <a:lnSpc>
                <a:spcPct val="140005"/>
              </a:lnSpc>
              <a:spcBef>
                <a:spcPts val="0"/>
              </a:spcBef>
              <a:spcAft>
                <a:spcPts val="0"/>
              </a:spcAft>
              <a:buNone/>
            </a:pPr>
            <a:r>
              <a:rPr lang="en-US" sz="6899">
                <a:solidFill>
                  <a:srgbClr val="FFFFFF"/>
                </a:solidFill>
              </a:rPr>
              <a:t>Actifs</a:t>
            </a:r>
            <a:endParaRPr/>
          </a:p>
        </p:txBody>
      </p:sp>
      <p:sp>
        <p:nvSpPr>
          <p:cNvPr id="243" name="Google Shape;243;g2828520957c_0_69"/>
          <p:cNvSpPr txBox="1"/>
          <p:nvPr/>
        </p:nvSpPr>
        <p:spPr>
          <a:xfrm>
            <a:off x="1211075" y="2506525"/>
            <a:ext cx="16441800" cy="554100"/>
          </a:xfrm>
          <a:prstGeom prst="rect">
            <a:avLst/>
          </a:prstGeom>
          <a:noFill/>
          <a:ln>
            <a:noFill/>
          </a:ln>
        </p:spPr>
        <p:txBody>
          <a:bodyPr anchorCtr="0" anchor="t" bIns="0" lIns="0" spcFirstLastPara="1" rIns="0" wrap="square" tIns="0">
            <a:spAutoFit/>
          </a:bodyPr>
          <a:lstStyle/>
          <a:p>
            <a:pPr indent="0" lvl="0" marL="0" marR="0" rtl="0" algn="ctr">
              <a:lnSpc>
                <a:spcPct val="140000"/>
              </a:lnSpc>
              <a:spcBef>
                <a:spcPts val="0"/>
              </a:spcBef>
              <a:spcAft>
                <a:spcPts val="0"/>
              </a:spcAft>
              <a:buNone/>
            </a:pPr>
            <a:r>
              <a:rPr lang="en-US" sz="3600">
                <a:solidFill>
                  <a:srgbClr val="FFFFFF"/>
                </a:solidFill>
              </a:rPr>
              <a:t>Le rendement des actifs financiers varie en fonction des risques que vous prenez</a:t>
            </a:r>
            <a:r>
              <a:rPr lang="en-US" sz="3600">
                <a:solidFill>
                  <a:srgbClr val="FFFFFF"/>
                </a:solidFill>
                <a:latin typeface="Arial"/>
                <a:ea typeface="Arial"/>
                <a:cs typeface="Arial"/>
                <a:sym typeface="Arial"/>
              </a:rPr>
              <a:t> </a:t>
            </a:r>
            <a:endParaRPr/>
          </a:p>
        </p:txBody>
      </p:sp>
      <p:sp>
        <p:nvSpPr>
          <p:cNvPr id="244" name="Google Shape;244;g2828520957c_0_69"/>
          <p:cNvSpPr txBox="1"/>
          <p:nvPr/>
        </p:nvSpPr>
        <p:spPr>
          <a:xfrm>
            <a:off x="2879271" y="3918910"/>
            <a:ext cx="12529500" cy="1124700"/>
          </a:xfrm>
          <a:prstGeom prst="rect">
            <a:avLst/>
          </a:prstGeom>
          <a:noFill/>
          <a:ln>
            <a:noFill/>
          </a:ln>
        </p:spPr>
        <p:txBody>
          <a:bodyPr anchorCtr="0" anchor="t" bIns="0" lIns="0" spcFirstLastPara="1" rIns="0" wrap="square" tIns="0">
            <a:spAutoFit/>
          </a:bodyPr>
          <a:lstStyle/>
          <a:p>
            <a:pPr indent="0" lvl="0" marL="0" marR="0" rtl="0" algn="ctr">
              <a:lnSpc>
                <a:spcPct val="140013"/>
              </a:lnSpc>
              <a:spcBef>
                <a:spcPts val="0"/>
              </a:spcBef>
              <a:spcAft>
                <a:spcPts val="0"/>
              </a:spcAft>
              <a:buNone/>
            </a:pPr>
            <a:r>
              <a:rPr lang="en-US" sz="3044">
                <a:solidFill>
                  <a:srgbClr val="FFFFFF"/>
                </a:solidFill>
              </a:rPr>
              <a:t>Assurance-vie, épargne retraite, épargne salariale…</a:t>
            </a:r>
            <a:endParaRPr/>
          </a:p>
          <a:p>
            <a:pPr indent="0" lvl="0" marL="0" marR="0" rtl="0" algn="just">
              <a:lnSpc>
                <a:spcPct val="124178"/>
              </a:lnSpc>
              <a:spcBef>
                <a:spcPts val="0"/>
              </a:spcBef>
              <a:spcAft>
                <a:spcPts val="0"/>
              </a:spcAft>
              <a:buNone/>
            </a:pPr>
            <a:r>
              <a:t/>
            </a:r>
            <a:endParaRPr sz="3044">
              <a:solidFill>
                <a:srgbClr val="FFFFFF"/>
              </a:solidFill>
              <a:latin typeface="Arial"/>
              <a:ea typeface="Arial"/>
              <a:cs typeface="Arial"/>
              <a:sym typeface="Arial"/>
            </a:endParaRPr>
          </a:p>
        </p:txBody>
      </p:sp>
      <p:sp>
        <p:nvSpPr>
          <p:cNvPr id="245" name="Google Shape;245;g2828520957c_0_69"/>
          <p:cNvSpPr txBox="1"/>
          <p:nvPr/>
        </p:nvSpPr>
        <p:spPr>
          <a:xfrm>
            <a:off x="14237234" y="9055059"/>
            <a:ext cx="4050900" cy="1471500"/>
          </a:xfrm>
          <a:prstGeom prst="rect">
            <a:avLst/>
          </a:prstGeom>
          <a:noFill/>
          <a:ln>
            <a:noFill/>
          </a:ln>
        </p:spPr>
        <p:txBody>
          <a:bodyPr anchorCtr="0" anchor="t" bIns="0" lIns="0" spcFirstLastPara="1" rIns="0" wrap="square" tIns="0">
            <a:spAutoFit/>
          </a:bodyPr>
          <a:lstStyle/>
          <a:p>
            <a:pPr indent="0" lvl="0" marL="0" marR="0" rtl="0" algn="ctr">
              <a:lnSpc>
                <a:spcPct val="264388"/>
              </a:lnSpc>
              <a:spcBef>
                <a:spcPts val="0"/>
              </a:spcBef>
              <a:spcAft>
                <a:spcPts val="0"/>
              </a:spcAft>
              <a:buNone/>
            </a:pPr>
            <a:r>
              <a:t/>
            </a:r>
            <a:endParaRPr sz="1800">
              <a:solidFill>
                <a:schemeClr val="dk1"/>
              </a:solidFill>
              <a:latin typeface="Calibri"/>
              <a:ea typeface="Calibri"/>
              <a:cs typeface="Calibri"/>
              <a:sym typeface="Calibri"/>
            </a:endParaRPr>
          </a:p>
          <a:p>
            <a:pPr indent="0" lvl="0" marL="0" marR="0" rtl="0" algn="ctr">
              <a:lnSpc>
                <a:spcPct val="140000"/>
              </a:lnSpc>
              <a:spcBef>
                <a:spcPts val="0"/>
              </a:spcBef>
              <a:spcAft>
                <a:spcPts val="0"/>
              </a:spcAft>
              <a:buNone/>
            </a:pPr>
            <a:r>
              <a:rPr lang="en-US" sz="2000">
                <a:solidFill>
                  <a:srgbClr val="FFFFFF"/>
                </a:solidFill>
                <a:latin typeface="Arial"/>
                <a:ea typeface="Arial"/>
                <a:cs typeface="Arial"/>
                <a:sym typeface="Arial"/>
              </a:rPr>
              <a:t>©BETTER FINANCE F2iC 2023</a:t>
            </a:r>
            <a:endParaRPr/>
          </a:p>
          <a:p>
            <a:pPr indent="0" lvl="0" marL="0" marR="0" rtl="0" algn="ctr">
              <a:lnSpc>
                <a:spcPct val="237950"/>
              </a:lnSpc>
              <a:spcBef>
                <a:spcPts val="0"/>
              </a:spcBef>
              <a:spcAft>
                <a:spcPts val="0"/>
              </a:spcAft>
              <a:buNone/>
            </a:pPr>
            <a:r>
              <a:t/>
            </a:r>
            <a:endParaRPr sz="2000">
              <a:solidFill>
                <a:srgbClr val="FFFFFF"/>
              </a:solidFill>
              <a:latin typeface="Arial"/>
              <a:ea typeface="Arial"/>
              <a:cs typeface="Arial"/>
              <a:sym typeface="Arial"/>
            </a:endParaRPr>
          </a:p>
        </p:txBody>
      </p:sp>
      <p:sp>
        <p:nvSpPr>
          <p:cNvPr id="246" name="Google Shape;246;g2828520957c_0_69"/>
          <p:cNvSpPr txBox="1"/>
          <p:nvPr/>
        </p:nvSpPr>
        <p:spPr>
          <a:xfrm>
            <a:off x="1115875" y="5138050"/>
            <a:ext cx="16756500" cy="3832800"/>
          </a:xfrm>
          <a:prstGeom prst="rect">
            <a:avLst/>
          </a:prstGeom>
          <a:noFill/>
          <a:ln>
            <a:noFill/>
          </a:ln>
        </p:spPr>
        <p:txBody>
          <a:bodyPr anchorCtr="0" anchor="t" bIns="91425" lIns="91425" spcFirstLastPara="1" rIns="91425" wrap="square" tIns="91425">
            <a:spAutoFit/>
          </a:bodyPr>
          <a:lstStyle/>
          <a:p>
            <a:pPr indent="-374650" lvl="0" marL="457200" rtl="0" algn="l">
              <a:lnSpc>
                <a:spcPct val="150000"/>
              </a:lnSpc>
              <a:spcBef>
                <a:spcPts val="0"/>
              </a:spcBef>
              <a:spcAft>
                <a:spcPts val="0"/>
              </a:spcAft>
              <a:buClr>
                <a:schemeClr val="lt1"/>
              </a:buClr>
              <a:buSzPts val="2300"/>
              <a:buChar char="❖"/>
            </a:pPr>
            <a:r>
              <a:rPr lang="en-US" sz="2300">
                <a:solidFill>
                  <a:schemeClr val="lt1"/>
                </a:solidFill>
              </a:rPr>
              <a:t>L’assurance-vie et l’épargne retraite sont le placement préféré des Français : près de 2 000 Mds € début 2023 :</a:t>
            </a:r>
            <a:endParaRPr sz="2300">
              <a:solidFill>
                <a:schemeClr val="lt1"/>
              </a:solidFill>
            </a:endParaRPr>
          </a:p>
          <a:p>
            <a:pPr indent="-374650" lvl="1" marL="914400" rtl="0" algn="l">
              <a:lnSpc>
                <a:spcPct val="150000"/>
              </a:lnSpc>
              <a:spcBef>
                <a:spcPts val="0"/>
              </a:spcBef>
              <a:spcAft>
                <a:spcPts val="0"/>
              </a:spcAft>
              <a:buClr>
                <a:schemeClr val="lt1"/>
              </a:buClr>
              <a:buSzPts val="2300"/>
              <a:buChar char="➢"/>
            </a:pPr>
            <a:r>
              <a:rPr lang="en-US" sz="2300">
                <a:solidFill>
                  <a:schemeClr val="lt1"/>
                </a:solidFill>
              </a:rPr>
              <a:t>fonds en euros (pas ou peu risqués) : 1 470 Mds</a:t>
            </a:r>
            <a:endParaRPr sz="2300">
              <a:solidFill>
                <a:schemeClr val="lt1"/>
              </a:solidFill>
            </a:endParaRPr>
          </a:p>
          <a:p>
            <a:pPr indent="-374650" lvl="1" marL="914400" rtl="0" algn="l">
              <a:lnSpc>
                <a:spcPct val="150000"/>
              </a:lnSpc>
              <a:spcBef>
                <a:spcPts val="0"/>
              </a:spcBef>
              <a:spcAft>
                <a:spcPts val="0"/>
              </a:spcAft>
              <a:buClr>
                <a:schemeClr val="lt1"/>
              </a:buClr>
              <a:buSzPts val="2300"/>
              <a:buChar char="➢"/>
            </a:pPr>
            <a:r>
              <a:rPr lang="en-US" sz="2300">
                <a:solidFill>
                  <a:schemeClr val="lt1"/>
                </a:solidFill>
              </a:rPr>
              <a:t>fonds en unités de compte (plus risqués) : 460 Mds</a:t>
            </a:r>
            <a:endParaRPr sz="2300">
              <a:solidFill>
                <a:schemeClr val="lt1"/>
              </a:solidFill>
            </a:endParaRPr>
          </a:p>
          <a:p>
            <a:pPr indent="-374650" lvl="0" marL="457200" rtl="0" algn="l">
              <a:lnSpc>
                <a:spcPct val="150000"/>
              </a:lnSpc>
              <a:spcBef>
                <a:spcPts val="0"/>
              </a:spcBef>
              <a:spcAft>
                <a:spcPts val="0"/>
              </a:spcAft>
              <a:buClr>
                <a:schemeClr val="lt1"/>
              </a:buClr>
              <a:buSzPts val="2300"/>
              <a:buChar char="❖"/>
            </a:pPr>
            <a:r>
              <a:rPr lang="en-US" sz="2300">
                <a:solidFill>
                  <a:schemeClr val="lt1"/>
                </a:solidFill>
              </a:rPr>
              <a:t>L’assurance-vie conserve quelques avantages fiscaux (modestes) et patrimoniaux (successions libres et exonérées).</a:t>
            </a:r>
            <a:endParaRPr sz="2300">
              <a:solidFill>
                <a:schemeClr val="lt1"/>
              </a:solidFill>
            </a:endParaRPr>
          </a:p>
          <a:p>
            <a:pPr indent="-374650" lvl="0" marL="457200" rtl="0" algn="l">
              <a:lnSpc>
                <a:spcPct val="150000"/>
              </a:lnSpc>
              <a:spcBef>
                <a:spcPts val="0"/>
              </a:spcBef>
              <a:spcAft>
                <a:spcPts val="0"/>
              </a:spcAft>
              <a:buClr>
                <a:schemeClr val="lt1"/>
              </a:buClr>
              <a:buSzPts val="2300"/>
              <a:buChar char="❖"/>
            </a:pPr>
            <a:r>
              <a:rPr lang="en-US" sz="2300">
                <a:solidFill>
                  <a:schemeClr val="lt1"/>
                </a:solidFill>
              </a:rPr>
              <a:t>L’épargne retraite bénéficie de déductions de cotisations mais les conditions de blocage sont plus strictes.</a:t>
            </a:r>
            <a:endParaRPr sz="2300">
              <a:solidFill>
                <a:schemeClr val="lt1"/>
              </a:solidFill>
            </a:endParaRPr>
          </a:p>
          <a:p>
            <a:pPr indent="-374650" lvl="0" marL="457200" rtl="0" algn="l">
              <a:lnSpc>
                <a:spcPct val="150000"/>
              </a:lnSpc>
              <a:spcBef>
                <a:spcPts val="0"/>
              </a:spcBef>
              <a:spcAft>
                <a:spcPts val="0"/>
              </a:spcAft>
              <a:buClr>
                <a:schemeClr val="lt1"/>
              </a:buClr>
              <a:buSzPts val="2300"/>
              <a:buChar char="❖"/>
            </a:pPr>
            <a:r>
              <a:rPr lang="en-US" sz="2300">
                <a:solidFill>
                  <a:schemeClr val="lt1"/>
                </a:solidFill>
              </a:rPr>
              <a:t>L’épargne salariale est plus modeste (150 Mds) car mis en place que par certaines entreprises seulement.</a:t>
            </a:r>
            <a:endParaRPr sz="2300">
              <a:solidFill>
                <a:schemeClr val="lt1"/>
              </a:solidFill>
            </a:endParaRPr>
          </a:p>
          <a:p>
            <a:pPr indent="0" lvl="0" marL="0" rtl="0" algn="l">
              <a:lnSpc>
                <a:spcPct val="150000"/>
              </a:lnSpc>
              <a:spcBef>
                <a:spcPts val="0"/>
              </a:spcBef>
              <a:spcAft>
                <a:spcPts val="0"/>
              </a:spcAft>
              <a:buNone/>
            </a:pPr>
            <a:r>
              <a:t/>
            </a:r>
            <a:endParaRPr sz="3000">
              <a:solidFill>
                <a:schemeClr val="lt1"/>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50" name="Shape 250"/>
        <p:cNvGrpSpPr/>
        <p:nvPr/>
      </p:nvGrpSpPr>
      <p:grpSpPr>
        <a:xfrm>
          <a:off x="0" y="0"/>
          <a:ext cx="0" cy="0"/>
          <a:chOff x="0" y="0"/>
          <a:chExt cx="0" cy="0"/>
        </a:xfrm>
      </p:grpSpPr>
      <p:pic>
        <p:nvPicPr>
          <p:cNvPr id="251" name="Google Shape;251;g282c7a20397_0_1"/>
          <p:cNvPicPr preferRelativeResize="0"/>
          <p:nvPr/>
        </p:nvPicPr>
        <p:blipFill rotWithShape="1">
          <a:blip r:embed="rId3">
            <a:alphaModFix/>
          </a:blip>
          <a:srcRect b="7784" l="0" r="0" t="7784"/>
          <a:stretch/>
        </p:blipFill>
        <p:spPr>
          <a:xfrm>
            <a:off x="0" y="0"/>
            <a:ext cx="18288003" cy="10286999"/>
          </a:xfrm>
          <a:prstGeom prst="rect">
            <a:avLst/>
          </a:prstGeom>
          <a:noFill/>
          <a:ln>
            <a:noFill/>
          </a:ln>
        </p:spPr>
      </p:pic>
      <p:grpSp>
        <p:nvGrpSpPr>
          <p:cNvPr id="252" name="Google Shape;252;g282c7a20397_0_1"/>
          <p:cNvGrpSpPr/>
          <p:nvPr/>
        </p:nvGrpSpPr>
        <p:grpSpPr>
          <a:xfrm>
            <a:off x="97138" y="-126787"/>
            <a:ext cx="18288118" cy="10540551"/>
            <a:chOff x="0" y="-38100"/>
            <a:chExt cx="4816592" cy="2776094"/>
          </a:xfrm>
        </p:grpSpPr>
        <p:sp>
          <p:nvSpPr>
            <p:cNvPr id="253" name="Google Shape;253;g282c7a20397_0_1"/>
            <p:cNvSpPr/>
            <p:nvPr/>
          </p:nvSpPr>
          <p:spPr>
            <a:xfrm>
              <a:off x="0" y="0"/>
              <a:ext cx="4816592" cy="2737994"/>
            </a:xfrm>
            <a:custGeom>
              <a:rect b="b" l="l" r="r" t="t"/>
              <a:pathLst>
                <a:path extrusionOk="0" h="2737994" w="4816592">
                  <a:moveTo>
                    <a:pt x="0" y="0"/>
                  </a:moveTo>
                  <a:lnTo>
                    <a:pt x="4816592" y="0"/>
                  </a:lnTo>
                  <a:lnTo>
                    <a:pt x="4816592" y="2737994"/>
                  </a:lnTo>
                  <a:lnTo>
                    <a:pt x="0" y="2737994"/>
                  </a:lnTo>
                  <a:close/>
                </a:path>
              </a:pathLst>
            </a:custGeom>
            <a:solidFill>
              <a:srgbClr val="000000">
                <a:alpha val="26670"/>
              </a:srgbClr>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254" name="Google Shape;254;g282c7a20397_0_1"/>
            <p:cNvSpPr txBox="1"/>
            <p:nvPr/>
          </p:nvSpPr>
          <p:spPr>
            <a:xfrm>
              <a:off x="0" y="-38100"/>
              <a:ext cx="812700" cy="850800"/>
            </a:xfrm>
            <a:prstGeom prst="rect">
              <a:avLst/>
            </a:prstGeom>
            <a:noFill/>
            <a:ln>
              <a:noFill/>
            </a:ln>
          </p:spPr>
          <p:txBody>
            <a:bodyPr anchorCtr="0" anchor="ctr" bIns="50800" lIns="50800" spcFirstLastPara="1" rIns="50800" wrap="square" tIns="50800">
              <a:noAutofit/>
            </a:bodyPr>
            <a:lstStyle/>
            <a:p>
              <a:pPr indent="0" lvl="0" marL="0" marR="0" rtl="0" algn="ctr">
                <a:lnSpc>
                  <a:spcPct val="147722"/>
                </a:lnSpc>
                <a:spcBef>
                  <a:spcPts val="0"/>
                </a:spcBef>
                <a:spcAft>
                  <a:spcPts val="0"/>
                </a:spcAft>
                <a:buNone/>
              </a:pPr>
              <a:r>
                <a:t/>
              </a:r>
              <a:endParaRPr sz="1800">
                <a:solidFill>
                  <a:schemeClr val="dk1"/>
                </a:solidFill>
                <a:latin typeface="Calibri"/>
                <a:ea typeface="Calibri"/>
                <a:cs typeface="Calibri"/>
                <a:sym typeface="Calibri"/>
              </a:endParaRPr>
            </a:p>
          </p:txBody>
        </p:sp>
      </p:grpSp>
      <p:grpSp>
        <p:nvGrpSpPr>
          <p:cNvPr id="255" name="Google Shape;255;g282c7a20397_0_1"/>
          <p:cNvGrpSpPr/>
          <p:nvPr/>
        </p:nvGrpSpPr>
        <p:grpSpPr>
          <a:xfrm>
            <a:off x="0" y="9291849"/>
            <a:ext cx="18288118" cy="3230403"/>
            <a:chOff x="0" y="-38100"/>
            <a:chExt cx="4816592" cy="850800"/>
          </a:xfrm>
        </p:grpSpPr>
        <p:sp>
          <p:nvSpPr>
            <p:cNvPr id="256" name="Google Shape;256;g282c7a20397_0_1"/>
            <p:cNvSpPr/>
            <p:nvPr/>
          </p:nvSpPr>
          <p:spPr>
            <a:xfrm>
              <a:off x="0" y="0"/>
              <a:ext cx="4816592" cy="223997"/>
            </a:xfrm>
            <a:custGeom>
              <a:rect b="b" l="l" r="r" t="t"/>
              <a:pathLst>
                <a:path extrusionOk="0" h="223997" w="4816592">
                  <a:moveTo>
                    <a:pt x="0" y="0"/>
                  </a:moveTo>
                  <a:lnTo>
                    <a:pt x="4816592" y="0"/>
                  </a:lnTo>
                  <a:lnTo>
                    <a:pt x="4816592" y="223997"/>
                  </a:lnTo>
                  <a:lnTo>
                    <a:pt x="0" y="223997"/>
                  </a:lnTo>
                  <a:close/>
                </a:path>
              </a:pathLst>
            </a:custGeom>
            <a:solidFill>
              <a:srgbClr val="000000">
                <a:alpha val="22350"/>
              </a:srgbClr>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257" name="Google Shape;257;g282c7a20397_0_1"/>
            <p:cNvSpPr txBox="1"/>
            <p:nvPr/>
          </p:nvSpPr>
          <p:spPr>
            <a:xfrm>
              <a:off x="0" y="-38100"/>
              <a:ext cx="812700" cy="850800"/>
            </a:xfrm>
            <a:prstGeom prst="rect">
              <a:avLst/>
            </a:prstGeom>
            <a:noFill/>
            <a:ln>
              <a:noFill/>
            </a:ln>
          </p:spPr>
          <p:txBody>
            <a:bodyPr anchorCtr="0" anchor="ctr" bIns="50800" lIns="50800" spcFirstLastPara="1" rIns="50800" wrap="square" tIns="50800">
              <a:noAutofit/>
            </a:bodyPr>
            <a:lstStyle/>
            <a:p>
              <a:pPr indent="0" lvl="0" marL="0" marR="0" rtl="0" algn="ctr">
                <a:lnSpc>
                  <a:spcPct val="147722"/>
                </a:lnSpc>
                <a:spcBef>
                  <a:spcPts val="0"/>
                </a:spcBef>
                <a:spcAft>
                  <a:spcPts val="0"/>
                </a:spcAft>
                <a:buNone/>
              </a:pPr>
              <a:r>
                <a:t/>
              </a:r>
              <a:endParaRPr sz="1800">
                <a:solidFill>
                  <a:schemeClr val="dk1"/>
                </a:solidFill>
                <a:latin typeface="Calibri"/>
                <a:ea typeface="Calibri"/>
                <a:cs typeface="Calibri"/>
                <a:sym typeface="Calibri"/>
              </a:endParaRPr>
            </a:p>
          </p:txBody>
        </p:sp>
      </p:grpSp>
      <p:cxnSp>
        <p:nvCxnSpPr>
          <p:cNvPr id="258" name="Google Shape;258;g282c7a20397_0_1"/>
          <p:cNvCxnSpPr/>
          <p:nvPr/>
        </p:nvCxnSpPr>
        <p:spPr>
          <a:xfrm>
            <a:off x="5735841" y="2221820"/>
            <a:ext cx="6816300" cy="0"/>
          </a:xfrm>
          <a:prstGeom prst="straightConnector1">
            <a:avLst/>
          </a:prstGeom>
          <a:noFill/>
          <a:ln cap="flat" cmpd="sng" w="171450">
            <a:solidFill>
              <a:srgbClr val="FFFFFF"/>
            </a:solidFill>
            <a:prstDash val="solid"/>
            <a:round/>
            <a:headEnd len="sm" w="sm" type="none"/>
            <a:tailEnd len="sm" w="sm" type="none"/>
          </a:ln>
        </p:spPr>
      </p:cxnSp>
      <p:grpSp>
        <p:nvGrpSpPr>
          <p:cNvPr id="259" name="Google Shape;259;g282c7a20397_0_1"/>
          <p:cNvGrpSpPr/>
          <p:nvPr/>
        </p:nvGrpSpPr>
        <p:grpSpPr>
          <a:xfrm>
            <a:off x="2724726" y="3966672"/>
            <a:ext cx="12838633" cy="3230403"/>
            <a:chOff x="0" y="-38100"/>
            <a:chExt cx="3381346" cy="850800"/>
          </a:xfrm>
        </p:grpSpPr>
        <p:sp>
          <p:nvSpPr>
            <p:cNvPr id="260" name="Google Shape;260;g282c7a20397_0_1"/>
            <p:cNvSpPr/>
            <p:nvPr/>
          </p:nvSpPr>
          <p:spPr>
            <a:xfrm>
              <a:off x="0" y="0"/>
              <a:ext cx="3381346" cy="262397"/>
            </a:xfrm>
            <a:custGeom>
              <a:rect b="b" l="l" r="r" t="t"/>
              <a:pathLst>
                <a:path extrusionOk="0" h="262397" w="3381346">
                  <a:moveTo>
                    <a:pt x="30754" y="0"/>
                  </a:moveTo>
                  <a:lnTo>
                    <a:pt x="3350592" y="0"/>
                  </a:lnTo>
                  <a:cubicBezTo>
                    <a:pt x="3358748" y="0"/>
                    <a:pt x="3366571" y="3240"/>
                    <a:pt x="3372338" y="9008"/>
                  </a:cubicBezTo>
                  <a:cubicBezTo>
                    <a:pt x="3378106" y="14775"/>
                    <a:pt x="3381346" y="22598"/>
                    <a:pt x="3381346" y="30754"/>
                  </a:cubicBezTo>
                  <a:lnTo>
                    <a:pt x="3381346" y="231643"/>
                  </a:lnTo>
                  <a:cubicBezTo>
                    <a:pt x="3381346" y="248628"/>
                    <a:pt x="3367577" y="262397"/>
                    <a:pt x="3350592" y="262397"/>
                  </a:cubicBezTo>
                  <a:lnTo>
                    <a:pt x="30754" y="262397"/>
                  </a:lnTo>
                  <a:cubicBezTo>
                    <a:pt x="22598" y="262397"/>
                    <a:pt x="14775" y="259157"/>
                    <a:pt x="9008" y="253390"/>
                  </a:cubicBezTo>
                  <a:cubicBezTo>
                    <a:pt x="3240" y="247622"/>
                    <a:pt x="0" y="239800"/>
                    <a:pt x="0" y="231643"/>
                  </a:cubicBezTo>
                  <a:lnTo>
                    <a:pt x="0" y="30754"/>
                  </a:lnTo>
                  <a:cubicBezTo>
                    <a:pt x="0" y="22598"/>
                    <a:pt x="3240" y="14775"/>
                    <a:pt x="9008" y="9008"/>
                  </a:cubicBezTo>
                  <a:cubicBezTo>
                    <a:pt x="14775" y="3240"/>
                    <a:pt x="22598" y="0"/>
                    <a:pt x="30754" y="0"/>
                  </a:cubicBezTo>
                  <a:close/>
                </a:path>
              </a:pathLst>
            </a:custGeom>
            <a:solidFill>
              <a:srgbClr val="000000">
                <a:alpha val="35290"/>
              </a:srgbClr>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261" name="Google Shape;261;g282c7a20397_0_1"/>
            <p:cNvSpPr txBox="1"/>
            <p:nvPr/>
          </p:nvSpPr>
          <p:spPr>
            <a:xfrm>
              <a:off x="0" y="-38100"/>
              <a:ext cx="812700" cy="850800"/>
            </a:xfrm>
            <a:prstGeom prst="rect">
              <a:avLst/>
            </a:prstGeom>
            <a:noFill/>
            <a:ln>
              <a:noFill/>
            </a:ln>
          </p:spPr>
          <p:txBody>
            <a:bodyPr anchorCtr="0" anchor="ctr" bIns="50800" lIns="50800" spcFirstLastPara="1" rIns="50800" wrap="square" tIns="50800">
              <a:noAutofit/>
            </a:bodyPr>
            <a:lstStyle/>
            <a:p>
              <a:pPr indent="0" lvl="0" marL="0" marR="0" rtl="0" algn="ctr">
                <a:lnSpc>
                  <a:spcPct val="147722"/>
                </a:lnSpc>
                <a:spcBef>
                  <a:spcPts val="0"/>
                </a:spcBef>
                <a:spcAft>
                  <a:spcPts val="0"/>
                </a:spcAft>
                <a:buNone/>
              </a:pPr>
              <a:r>
                <a:t/>
              </a:r>
              <a:endParaRPr sz="1800">
                <a:solidFill>
                  <a:schemeClr val="dk1"/>
                </a:solidFill>
                <a:latin typeface="Calibri"/>
                <a:ea typeface="Calibri"/>
                <a:cs typeface="Calibri"/>
                <a:sym typeface="Calibri"/>
              </a:endParaRPr>
            </a:p>
          </p:txBody>
        </p:sp>
      </p:grpSp>
      <p:sp>
        <p:nvSpPr>
          <p:cNvPr id="262" name="Google Shape;262;g282c7a20397_0_1"/>
          <p:cNvSpPr/>
          <p:nvPr/>
        </p:nvSpPr>
        <p:spPr>
          <a:xfrm>
            <a:off x="3205561" y="4237780"/>
            <a:ext cx="615230" cy="771449"/>
          </a:xfrm>
          <a:custGeom>
            <a:rect b="b" l="l" r="r" t="t"/>
            <a:pathLst>
              <a:path extrusionOk="0" h="771449" w="615230">
                <a:moveTo>
                  <a:pt x="0" y="0"/>
                </a:moveTo>
                <a:lnTo>
                  <a:pt x="615231" y="0"/>
                </a:lnTo>
                <a:lnTo>
                  <a:pt x="615231" y="771448"/>
                </a:lnTo>
                <a:lnTo>
                  <a:pt x="0" y="771448"/>
                </a:lnTo>
                <a:lnTo>
                  <a:pt x="0" y="0"/>
                </a:lnTo>
                <a:close/>
              </a:path>
            </a:pathLst>
          </a:custGeom>
          <a:blipFill rotWithShape="1">
            <a:blip r:embed="rId4">
              <a:alphaModFix/>
            </a:blip>
            <a:stretch>
              <a:fillRect b="0" l="0" r="0" t="0"/>
            </a:stretch>
          </a:blip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263" name="Google Shape;263;g282c7a20397_0_1"/>
          <p:cNvSpPr txBox="1"/>
          <p:nvPr/>
        </p:nvSpPr>
        <p:spPr>
          <a:xfrm>
            <a:off x="1390493" y="885825"/>
            <a:ext cx="15701400" cy="1062000"/>
          </a:xfrm>
          <a:prstGeom prst="rect">
            <a:avLst/>
          </a:prstGeom>
          <a:noFill/>
          <a:ln>
            <a:noFill/>
          </a:ln>
        </p:spPr>
        <p:txBody>
          <a:bodyPr anchorCtr="0" anchor="t" bIns="0" lIns="0" spcFirstLastPara="1" rIns="0" wrap="square" tIns="0">
            <a:spAutoFit/>
          </a:bodyPr>
          <a:lstStyle/>
          <a:p>
            <a:pPr indent="0" lvl="0" marL="0" marR="0" rtl="0" algn="ctr">
              <a:lnSpc>
                <a:spcPct val="140005"/>
              </a:lnSpc>
              <a:spcBef>
                <a:spcPts val="0"/>
              </a:spcBef>
              <a:spcAft>
                <a:spcPts val="0"/>
              </a:spcAft>
              <a:buNone/>
            </a:pPr>
            <a:r>
              <a:rPr lang="en-US" sz="6899">
                <a:solidFill>
                  <a:srgbClr val="FFFFFF"/>
                </a:solidFill>
              </a:rPr>
              <a:t>Passifs</a:t>
            </a:r>
            <a:endParaRPr/>
          </a:p>
        </p:txBody>
      </p:sp>
      <p:sp>
        <p:nvSpPr>
          <p:cNvPr id="264" name="Google Shape;264;g282c7a20397_0_1"/>
          <p:cNvSpPr txBox="1"/>
          <p:nvPr/>
        </p:nvSpPr>
        <p:spPr>
          <a:xfrm>
            <a:off x="571500" y="2506525"/>
            <a:ext cx="17626200" cy="1329900"/>
          </a:xfrm>
          <a:prstGeom prst="rect">
            <a:avLst/>
          </a:prstGeom>
          <a:noFill/>
          <a:ln>
            <a:noFill/>
          </a:ln>
        </p:spPr>
        <p:txBody>
          <a:bodyPr anchorCtr="0" anchor="t" bIns="0" lIns="0" spcFirstLastPara="1" rIns="0" wrap="square" tIns="0">
            <a:spAutoFit/>
          </a:bodyPr>
          <a:lstStyle/>
          <a:p>
            <a:pPr indent="0" lvl="0" marL="0" marR="0" rtl="0" algn="ctr">
              <a:lnSpc>
                <a:spcPct val="140000"/>
              </a:lnSpc>
              <a:spcBef>
                <a:spcPts val="0"/>
              </a:spcBef>
              <a:spcAft>
                <a:spcPts val="0"/>
              </a:spcAft>
              <a:buNone/>
            </a:pPr>
            <a:r>
              <a:rPr lang="en-US" sz="3600">
                <a:solidFill>
                  <a:srgbClr val="FFFFFF"/>
                </a:solidFill>
              </a:rPr>
              <a:t>Certains </a:t>
            </a:r>
            <a:r>
              <a:rPr lang="en-US" sz="3600">
                <a:solidFill>
                  <a:srgbClr val="FFFFFF"/>
                </a:solidFill>
              </a:rPr>
              <a:t>passifs sont directement concernés par la lutte contre </a:t>
            </a:r>
            <a:endParaRPr sz="3600">
              <a:solidFill>
                <a:srgbClr val="FFFFFF"/>
              </a:solidFill>
            </a:endParaRPr>
          </a:p>
          <a:p>
            <a:pPr indent="0" lvl="0" marL="0" marR="0" rtl="0" algn="ctr">
              <a:lnSpc>
                <a:spcPct val="140000"/>
              </a:lnSpc>
              <a:spcBef>
                <a:spcPts val="0"/>
              </a:spcBef>
              <a:spcAft>
                <a:spcPts val="0"/>
              </a:spcAft>
              <a:buNone/>
            </a:pPr>
            <a:r>
              <a:rPr lang="en-US" sz="3600">
                <a:solidFill>
                  <a:srgbClr val="FFFFFF"/>
                </a:solidFill>
              </a:rPr>
              <a:t>le changement climatique</a:t>
            </a:r>
            <a:endParaRPr/>
          </a:p>
        </p:txBody>
      </p:sp>
      <p:sp>
        <p:nvSpPr>
          <p:cNvPr id="265" name="Google Shape;265;g282c7a20397_0_1"/>
          <p:cNvSpPr txBox="1"/>
          <p:nvPr/>
        </p:nvSpPr>
        <p:spPr>
          <a:xfrm>
            <a:off x="2724721" y="4428434"/>
            <a:ext cx="12529500" cy="1124700"/>
          </a:xfrm>
          <a:prstGeom prst="rect">
            <a:avLst/>
          </a:prstGeom>
          <a:noFill/>
          <a:ln>
            <a:noFill/>
          </a:ln>
        </p:spPr>
        <p:txBody>
          <a:bodyPr anchorCtr="0" anchor="t" bIns="0" lIns="0" spcFirstLastPara="1" rIns="0" wrap="square" tIns="0">
            <a:spAutoFit/>
          </a:bodyPr>
          <a:lstStyle/>
          <a:p>
            <a:pPr indent="0" lvl="0" marL="0" marR="0" rtl="0" algn="ctr">
              <a:lnSpc>
                <a:spcPct val="140013"/>
              </a:lnSpc>
              <a:spcBef>
                <a:spcPts val="0"/>
              </a:spcBef>
              <a:spcAft>
                <a:spcPts val="0"/>
              </a:spcAft>
              <a:buNone/>
            </a:pPr>
            <a:r>
              <a:rPr lang="en-US" sz="3044">
                <a:solidFill>
                  <a:srgbClr val="FFFFFF"/>
                </a:solidFill>
              </a:rPr>
              <a:t>Emprunts</a:t>
            </a:r>
            <a:endParaRPr/>
          </a:p>
          <a:p>
            <a:pPr indent="0" lvl="0" marL="0" marR="0" rtl="0" algn="just">
              <a:lnSpc>
                <a:spcPct val="124178"/>
              </a:lnSpc>
              <a:spcBef>
                <a:spcPts val="0"/>
              </a:spcBef>
              <a:spcAft>
                <a:spcPts val="0"/>
              </a:spcAft>
              <a:buNone/>
            </a:pPr>
            <a:r>
              <a:t/>
            </a:r>
            <a:endParaRPr sz="3044">
              <a:solidFill>
                <a:srgbClr val="FFFFFF"/>
              </a:solidFill>
              <a:latin typeface="Arial"/>
              <a:ea typeface="Arial"/>
              <a:cs typeface="Arial"/>
              <a:sym typeface="Arial"/>
            </a:endParaRPr>
          </a:p>
        </p:txBody>
      </p:sp>
      <p:sp>
        <p:nvSpPr>
          <p:cNvPr id="266" name="Google Shape;266;g282c7a20397_0_1"/>
          <p:cNvSpPr txBox="1"/>
          <p:nvPr/>
        </p:nvSpPr>
        <p:spPr>
          <a:xfrm>
            <a:off x="14237234" y="9055059"/>
            <a:ext cx="4050900" cy="1471500"/>
          </a:xfrm>
          <a:prstGeom prst="rect">
            <a:avLst/>
          </a:prstGeom>
          <a:noFill/>
          <a:ln>
            <a:noFill/>
          </a:ln>
        </p:spPr>
        <p:txBody>
          <a:bodyPr anchorCtr="0" anchor="t" bIns="0" lIns="0" spcFirstLastPara="1" rIns="0" wrap="square" tIns="0">
            <a:spAutoFit/>
          </a:bodyPr>
          <a:lstStyle/>
          <a:p>
            <a:pPr indent="0" lvl="0" marL="0" marR="0" rtl="0" algn="ctr">
              <a:lnSpc>
                <a:spcPct val="264388"/>
              </a:lnSpc>
              <a:spcBef>
                <a:spcPts val="0"/>
              </a:spcBef>
              <a:spcAft>
                <a:spcPts val="0"/>
              </a:spcAft>
              <a:buNone/>
            </a:pPr>
            <a:r>
              <a:t/>
            </a:r>
            <a:endParaRPr sz="1800">
              <a:solidFill>
                <a:schemeClr val="dk1"/>
              </a:solidFill>
              <a:latin typeface="Calibri"/>
              <a:ea typeface="Calibri"/>
              <a:cs typeface="Calibri"/>
              <a:sym typeface="Calibri"/>
            </a:endParaRPr>
          </a:p>
          <a:p>
            <a:pPr indent="0" lvl="0" marL="0" marR="0" rtl="0" algn="ctr">
              <a:lnSpc>
                <a:spcPct val="140000"/>
              </a:lnSpc>
              <a:spcBef>
                <a:spcPts val="0"/>
              </a:spcBef>
              <a:spcAft>
                <a:spcPts val="0"/>
              </a:spcAft>
              <a:buNone/>
            </a:pPr>
            <a:r>
              <a:rPr lang="en-US" sz="2000">
                <a:solidFill>
                  <a:srgbClr val="FFFFFF"/>
                </a:solidFill>
                <a:latin typeface="Arial"/>
                <a:ea typeface="Arial"/>
                <a:cs typeface="Arial"/>
                <a:sym typeface="Arial"/>
              </a:rPr>
              <a:t>©BETTER FINANCE F2iC 2023</a:t>
            </a:r>
            <a:endParaRPr/>
          </a:p>
          <a:p>
            <a:pPr indent="0" lvl="0" marL="0" marR="0" rtl="0" algn="ctr">
              <a:lnSpc>
                <a:spcPct val="237950"/>
              </a:lnSpc>
              <a:spcBef>
                <a:spcPts val="0"/>
              </a:spcBef>
              <a:spcAft>
                <a:spcPts val="0"/>
              </a:spcAft>
              <a:buNone/>
            </a:pPr>
            <a:r>
              <a:t/>
            </a:r>
            <a:endParaRPr sz="2000">
              <a:solidFill>
                <a:srgbClr val="FFFFFF"/>
              </a:solidFill>
              <a:latin typeface="Arial"/>
              <a:ea typeface="Arial"/>
              <a:cs typeface="Arial"/>
              <a:sym typeface="Arial"/>
            </a:endParaRPr>
          </a:p>
        </p:txBody>
      </p:sp>
      <p:sp>
        <p:nvSpPr>
          <p:cNvPr id="267" name="Google Shape;267;g282c7a20397_0_1"/>
          <p:cNvSpPr txBox="1"/>
          <p:nvPr/>
        </p:nvSpPr>
        <p:spPr>
          <a:xfrm>
            <a:off x="2797350" y="5553125"/>
            <a:ext cx="11961300" cy="3724800"/>
          </a:xfrm>
          <a:prstGeom prst="rect">
            <a:avLst/>
          </a:prstGeom>
          <a:noFill/>
          <a:ln>
            <a:noFill/>
          </a:ln>
        </p:spPr>
        <p:txBody>
          <a:bodyPr anchorCtr="0" anchor="t" bIns="91425" lIns="91425" spcFirstLastPara="1" rIns="91425" wrap="square" tIns="91425">
            <a:spAutoFit/>
          </a:bodyPr>
          <a:lstStyle/>
          <a:p>
            <a:pPr indent="-374650" lvl="0" marL="457200" rtl="0" algn="l">
              <a:lnSpc>
                <a:spcPct val="150000"/>
              </a:lnSpc>
              <a:spcBef>
                <a:spcPts val="0"/>
              </a:spcBef>
              <a:spcAft>
                <a:spcPts val="0"/>
              </a:spcAft>
              <a:buClr>
                <a:schemeClr val="lt1"/>
              </a:buClr>
              <a:buSzPts val="2300"/>
              <a:buChar char="❖"/>
            </a:pPr>
            <a:r>
              <a:rPr lang="en-US" sz="2300">
                <a:solidFill>
                  <a:schemeClr val="lt1"/>
                </a:solidFill>
              </a:rPr>
              <a:t>L’investissement immobilier est soumis à de plus en plus de contraintes :</a:t>
            </a:r>
            <a:endParaRPr sz="2300">
              <a:solidFill>
                <a:schemeClr val="lt1"/>
              </a:solidFill>
            </a:endParaRPr>
          </a:p>
          <a:p>
            <a:pPr indent="-374650" lvl="1" marL="914400" rtl="0" algn="l">
              <a:lnSpc>
                <a:spcPct val="150000"/>
              </a:lnSpc>
              <a:spcBef>
                <a:spcPts val="0"/>
              </a:spcBef>
              <a:spcAft>
                <a:spcPts val="0"/>
              </a:spcAft>
              <a:buClr>
                <a:schemeClr val="lt1"/>
              </a:buClr>
              <a:buSzPts val="2300"/>
              <a:buChar char="➢"/>
            </a:pPr>
            <a:r>
              <a:rPr lang="en-US" sz="2300">
                <a:solidFill>
                  <a:schemeClr val="lt1"/>
                </a:solidFill>
              </a:rPr>
              <a:t>hausse des taux =&gt; hausse des critères de solvabilité de la part des banques</a:t>
            </a:r>
            <a:endParaRPr sz="2300">
              <a:solidFill>
                <a:schemeClr val="lt1"/>
              </a:solidFill>
            </a:endParaRPr>
          </a:p>
          <a:p>
            <a:pPr indent="-374650" lvl="1" marL="914400" rtl="0" algn="l">
              <a:lnSpc>
                <a:spcPct val="150000"/>
              </a:lnSpc>
              <a:spcBef>
                <a:spcPts val="0"/>
              </a:spcBef>
              <a:spcAft>
                <a:spcPts val="0"/>
              </a:spcAft>
              <a:buClr>
                <a:schemeClr val="lt1"/>
              </a:buClr>
              <a:buSzPts val="2300"/>
              <a:buChar char="➢"/>
            </a:pPr>
            <a:r>
              <a:rPr lang="en-US" sz="2300">
                <a:solidFill>
                  <a:schemeClr val="lt1"/>
                </a:solidFill>
              </a:rPr>
              <a:t>diagnostic de performance énergétique (DPE) de plus en plus exigeant</a:t>
            </a:r>
            <a:r>
              <a:rPr lang="en-US" sz="2300">
                <a:solidFill>
                  <a:schemeClr val="lt1"/>
                </a:solidFill>
              </a:rPr>
              <a:t> :</a:t>
            </a:r>
            <a:endParaRPr sz="2300">
              <a:solidFill>
                <a:schemeClr val="lt1"/>
              </a:solidFill>
            </a:endParaRPr>
          </a:p>
          <a:p>
            <a:pPr indent="-374650" lvl="2" marL="1371600" rtl="0" algn="l">
              <a:lnSpc>
                <a:spcPct val="150000"/>
              </a:lnSpc>
              <a:spcBef>
                <a:spcPts val="0"/>
              </a:spcBef>
              <a:spcAft>
                <a:spcPts val="0"/>
              </a:spcAft>
              <a:buClr>
                <a:schemeClr val="lt1"/>
              </a:buClr>
              <a:buSzPts val="2300"/>
              <a:buChar char="■"/>
            </a:pPr>
            <a:r>
              <a:rPr lang="en-US" sz="2300">
                <a:solidFill>
                  <a:schemeClr val="lt1"/>
                </a:solidFill>
              </a:rPr>
              <a:t>classe F au 01/01/2025</a:t>
            </a:r>
            <a:endParaRPr sz="2300">
              <a:solidFill>
                <a:schemeClr val="lt1"/>
              </a:solidFill>
            </a:endParaRPr>
          </a:p>
          <a:p>
            <a:pPr indent="-374650" lvl="2" marL="1371600" rtl="0" algn="l">
              <a:lnSpc>
                <a:spcPct val="150000"/>
              </a:lnSpc>
              <a:spcBef>
                <a:spcPts val="0"/>
              </a:spcBef>
              <a:spcAft>
                <a:spcPts val="0"/>
              </a:spcAft>
              <a:buClr>
                <a:schemeClr val="lt1"/>
              </a:buClr>
              <a:buSzPts val="2300"/>
              <a:buChar char="■"/>
            </a:pPr>
            <a:r>
              <a:rPr lang="en-US" sz="2300">
                <a:solidFill>
                  <a:schemeClr val="lt1"/>
                </a:solidFill>
              </a:rPr>
              <a:t>classe E au 01/01/2028</a:t>
            </a:r>
            <a:endParaRPr sz="2300">
              <a:solidFill>
                <a:schemeClr val="lt1"/>
              </a:solidFill>
            </a:endParaRPr>
          </a:p>
          <a:p>
            <a:pPr indent="-374650" lvl="2" marL="1371600" rtl="0" algn="l">
              <a:lnSpc>
                <a:spcPct val="150000"/>
              </a:lnSpc>
              <a:spcBef>
                <a:spcPts val="0"/>
              </a:spcBef>
              <a:spcAft>
                <a:spcPts val="0"/>
              </a:spcAft>
              <a:buClr>
                <a:schemeClr val="lt1"/>
              </a:buClr>
              <a:buSzPts val="2300"/>
              <a:buChar char="■"/>
            </a:pPr>
            <a:r>
              <a:rPr lang="en-US" sz="2300">
                <a:solidFill>
                  <a:schemeClr val="lt1"/>
                </a:solidFill>
              </a:rPr>
              <a:t>classe D au 01/01/2034</a:t>
            </a:r>
            <a:endParaRPr sz="2300">
              <a:solidFill>
                <a:schemeClr val="lt1"/>
              </a:solidFill>
            </a:endParaRPr>
          </a:p>
          <a:p>
            <a:pPr indent="-374650" lvl="0" marL="457200" rtl="0" algn="l">
              <a:lnSpc>
                <a:spcPct val="150000"/>
              </a:lnSpc>
              <a:spcBef>
                <a:spcPts val="0"/>
              </a:spcBef>
              <a:spcAft>
                <a:spcPts val="0"/>
              </a:spcAft>
              <a:buClr>
                <a:schemeClr val="lt1"/>
              </a:buClr>
              <a:buSzPts val="2300"/>
              <a:buChar char="❖"/>
            </a:pPr>
            <a:r>
              <a:rPr lang="en-US" sz="2300">
                <a:solidFill>
                  <a:schemeClr val="lt1"/>
                </a:solidFill>
              </a:rPr>
              <a:t>Renseignez-vous bien sur les effets induits par la classe du bien que vous achetez.</a:t>
            </a:r>
            <a:endParaRPr sz="2300">
              <a:solidFill>
                <a:schemeClr val="lt1"/>
              </a:solidFill>
            </a:endParaRPr>
          </a:p>
        </p:txBody>
      </p:sp>
    </p:spTree>
  </p:cSld>
  <p:clrMapOvr>
    <a:masterClrMapping/>
  </p:clrMapOvr>
</p:sld>
</file>

<file path=ppt/theme/theme1.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B5308A9776426D41840A8C2CCB15B3F3" ma:contentTypeVersion="18" ma:contentTypeDescription="Create a new document." ma:contentTypeScope="" ma:versionID="484d0e7fe09fe8de3466b246621db11c">
  <xsd:schema xmlns:xsd="http://www.w3.org/2001/XMLSchema" xmlns:xs="http://www.w3.org/2001/XMLSchema" xmlns:p="http://schemas.microsoft.com/office/2006/metadata/properties" xmlns:ns2="fd160c09-1844-45b0-b4f1-cf53e6c3c76a" xmlns:ns3="8e72f4a7-cae9-4e97-b541-2580a12d1989" targetNamespace="http://schemas.microsoft.com/office/2006/metadata/properties" ma:root="true" ma:fieldsID="e2ff8ef15423d4f21e0a799f7012675e" ns2:_="" ns3:_="">
    <xsd:import namespace="fd160c09-1844-45b0-b4f1-cf53e6c3c76a"/>
    <xsd:import namespace="8e72f4a7-cae9-4e97-b541-2580a12d1989"/>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DateTaken" minOccurs="0"/>
                <xsd:element ref="ns2:MediaServiceLocation" minOccurs="0"/>
                <xsd:element ref="ns3:SharedWithUsers" minOccurs="0"/>
                <xsd:element ref="ns3:SharedWithDetails" minOccurs="0"/>
                <xsd:element ref="ns2:MediaServiceGenerationTime" minOccurs="0"/>
                <xsd:element ref="ns2:MediaServiceEventHashCode" minOccurs="0"/>
                <xsd:element ref="ns2:MediaServiceAutoKeyPoints" minOccurs="0"/>
                <xsd:element ref="ns2:MediaServiceKeyPoints" minOccurs="0"/>
                <xsd:element ref="ns2:MediaLengthInSeconds" minOccurs="0"/>
                <xsd:element ref="ns2:lcf76f155ced4ddcb4097134ff3c332f" minOccurs="0"/>
                <xsd:element ref="ns3:TaxCatchAll"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d160c09-1844-45b0-b4f1-cf53e6c3c76a"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Location" ma:index="13" nillable="true" ma:displayName="Location" ma:internalName="MediaServiceLocation"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element name="MediaLengthInSeconds" ma:index="20" nillable="true" ma:displayName="Length (seconds)"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31fe506b-8ef3-4252-9ac8-4ea0dfba28a8"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4"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5"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8e72f4a7-cae9-4e97-b541-2580a12d1989"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element name="TaxCatchAll" ma:index="23" nillable="true" ma:displayName="Taxonomy Catch All Column" ma:hidden="true" ma:list="{c34153eb-2901-4474-b3ae-28ce23b8bb52}" ma:internalName="TaxCatchAll" ma:showField="CatchAllData" ma:web="8e72f4a7-cae9-4e97-b541-2580a12d1989">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114148BE-16F2-4878-BE35-5D2333F3162E}"/>
</file>

<file path=customXml/itemProps2.xml><?xml version="1.0" encoding="utf-8"?>
<ds:datastoreItem xmlns:ds="http://schemas.openxmlformats.org/officeDocument/2006/customXml" ds:itemID="{B31B81BD-8437-4215-9178-B4E01CF70CCF}"/>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2006-08-16T00:00:00Z</dcterms:created>
</cp:coreProperties>
</file>